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6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2D3F72-B13D-408C-9584-16A3D8191FFC}" type="datetimeFigureOut">
              <a:rPr lang="en-US" smtClean="0"/>
              <a:pPr/>
              <a:t>11/19/2008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4B551D-242B-4B98-B1C0-5A9FA58204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4C8427-42CB-41EC-B6AF-B1DCB7F8DAF9}" type="datetimeFigureOut">
              <a:rPr lang="en-US" smtClean="0"/>
              <a:pPr/>
              <a:t>11/19/2008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BB5EEF-A819-4232-BE51-FF3FB22525F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gray">
      <p:bgPr>
        <a:blipFill dpi="0" rotWithShape="0">
          <a:blip r:embed="rId2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2895600"/>
            <a:ext cx="8839200" cy="1303338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4191000"/>
            <a:ext cx="8839200" cy="914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1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2478" name="Rectangle 1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876A2D62-8188-4184-93E7-92B5A8F96B16}" type="datetimeFigureOut">
              <a:rPr lang="en-US" smtClean="0"/>
              <a:pPr/>
              <a:t>11/19/2008</a:t>
            </a:fld>
            <a:endParaRPr lang="en-US"/>
          </a:p>
        </p:txBody>
      </p:sp>
      <p:sp>
        <p:nvSpPr>
          <p:cNvPr id="62479" name="Rectangle 1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2480" name="Rectangle 1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2D62-8188-4184-93E7-92B5A8F96B16}" type="datetimeFigureOut">
              <a:rPr lang="en-US" smtClean="0"/>
              <a:pPr/>
              <a:t>11/19/2008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152400"/>
            <a:ext cx="2171700" cy="6553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62700" cy="6553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2D62-8188-4184-93E7-92B5A8F96B16}" type="datetimeFigureOut">
              <a:rPr lang="en-US" smtClean="0"/>
              <a:pPr/>
              <a:t>11/19/2008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2D62-8188-4184-93E7-92B5A8F96B16}" type="datetimeFigureOut">
              <a:rPr lang="en-US" smtClean="0"/>
              <a:pPr/>
              <a:t>11/19/2008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2D62-8188-4184-93E7-92B5A8F96B16}" type="datetimeFigureOut">
              <a:rPr lang="en-US" smtClean="0"/>
              <a:pPr/>
              <a:t>11/19/2008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676400"/>
            <a:ext cx="42672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2672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2D62-8188-4184-93E7-92B5A8F96B16}" type="datetimeFigureOut">
              <a:rPr lang="en-US" smtClean="0"/>
              <a:pPr/>
              <a:t>11/19/2008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2D62-8188-4184-93E7-92B5A8F96B16}" type="datetimeFigureOut">
              <a:rPr lang="en-US" smtClean="0"/>
              <a:pPr/>
              <a:t>11/19/2008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2D62-8188-4184-93E7-92B5A8F96B16}" type="datetimeFigureOut">
              <a:rPr lang="en-US" smtClean="0"/>
              <a:pPr/>
              <a:t>11/19/2008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2D62-8188-4184-93E7-92B5A8F96B16}" type="datetimeFigureOut">
              <a:rPr lang="en-US" smtClean="0"/>
              <a:pPr/>
              <a:t>11/19/2008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2D62-8188-4184-93E7-92B5A8F96B16}" type="datetimeFigureOut">
              <a:rPr lang="en-US" smtClean="0"/>
              <a:pPr/>
              <a:t>11/19/2008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2D62-8188-4184-93E7-92B5A8F96B16}" type="datetimeFigureOut">
              <a:rPr lang="en-US" smtClean="0"/>
              <a:pPr/>
              <a:t>11/19/2008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86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title style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676400"/>
            <a:ext cx="8686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1453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fld id="{876A2D62-8188-4184-93E7-92B5A8F96B16}" type="datetimeFigureOut">
              <a:rPr lang="en-US" smtClean="0"/>
              <a:pPr/>
              <a:t>11/19/2008</a:t>
            </a:fld>
            <a:endParaRPr lang="en-US"/>
          </a:p>
        </p:txBody>
      </p:sp>
      <p:sp>
        <p:nvSpPr>
          <p:cNvPr id="6145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61455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/>
      <p:bldP spid="61443" grpId="0" uiExpand="1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Basics of Circles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19, </a:t>
            </a:r>
            <a:r>
              <a:rPr lang="en-US" dirty="0" smtClean="0"/>
              <a:t>2008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it mean to be inscribed?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4495800" cy="5029200"/>
          </a:xfrm>
        </p:spPr>
        <p:txBody>
          <a:bodyPr/>
          <a:lstStyle/>
          <a:p>
            <a:r>
              <a:rPr lang="en-US" dirty="0" smtClean="0"/>
              <a:t>When a polygon is inscribed into a circle, then it touches the circle itself and the interior of the circle, but does not touch the exterior.</a:t>
            </a:r>
          </a:p>
          <a:p>
            <a:r>
              <a:rPr lang="en-US" dirty="0" smtClean="0"/>
              <a:t>The polygons vertices are on the circle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1905000"/>
            <a:ext cx="3690938" cy="3690938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</p:pic>
      <p:sp>
        <p:nvSpPr>
          <p:cNvPr id="5" name="SMARTPenAnnotation17"/>
          <p:cNvSpPr/>
          <p:nvPr/>
        </p:nvSpPr>
        <p:spPr bwMode="auto">
          <a:xfrm>
            <a:off x="5840729" y="2114550"/>
            <a:ext cx="720091" cy="2971801"/>
          </a:xfrm>
          <a:custGeom>
            <a:avLst/>
            <a:gdLst/>
            <a:ahLst/>
            <a:cxnLst/>
            <a:rect l="0" t="0" r="0" b="0"/>
            <a:pathLst>
              <a:path w="720091" h="2971801">
                <a:moveTo>
                  <a:pt x="0" y="2971800"/>
                </a:moveTo>
                <a:lnTo>
                  <a:pt x="0" y="2953596"/>
                </a:lnTo>
                <a:lnTo>
                  <a:pt x="1271" y="2946964"/>
                </a:lnTo>
                <a:lnTo>
                  <a:pt x="9048" y="2927194"/>
                </a:lnTo>
                <a:lnTo>
                  <a:pt x="11641" y="2917685"/>
                </a:lnTo>
                <a:lnTo>
                  <a:pt x="20242" y="2892971"/>
                </a:lnTo>
                <a:lnTo>
                  <a:pt x="39736" y="2792265"/>
                </a:lnTo>
                <a:lnTo>
                  <a:pt x="48319" y="2744644"/>
                </a:lnTo>
                <a:lnTo>
                  <a:pt x="53225" y="2728602"/>
                </a:lnTo>
                <a:lnTo>
                  <a:pt x="68769" y="2647469"/>
                </a:lnTo>
                <a:lnTo>
                  <a:pt x="85091" y="2561364"/>
                </a:lnTo>
                <a:lnTo>
                  <a:pt x="100194" y="2475031"/>
                </a:lnTo>
                <a:lnTo>
                  <a:pt x="118259" y="2412539"/>
                </a:lnTo>
                <a:lnTo>
                  <a:pt x="141235" y="2304598"/>
                </a:lnTo>
                <a:lnTo>
                  <a:pt x="155934" y="2243577"/>
                </a:lnTo>
                <a:lnTo>
                  <a:pt x="162196" y="2206966"/>
                </a:lnTo>
                <a:lnTo>
                  <a:pt x="186818" y="2119969"/>
                </a:lnTo>
                <a:lnTo>
                  <a:pt x="204267" y="2031047"/>
                </a:lnTo>
                <a:lnTo>
                  <a:pt x="223041" y="1961742"/>
                </a:lnTo>
                <a:lnTo>
                  <a:pt x="236994" y="1898329"/>
                </a:lnTo>
                <a:lnTo>
                  <a:pt x="261440" y="1816083"/>
                </a:lnTo>
                <a:lnTo>
                  <a:pt x="276011" y="1736814"/>
                </a:lnTo>
                <a:lnTo>
                  <a:pt x="295962" y="1664156"/>
                </a:lnTo>
                <a:lnTo>
                  <a:pt x="333250" y="1549417"/>
                </a:lnTo>
                <a:lnTo>
                  <a:pt x="348772" y="1492539"/>
                </a:lnTo>
                <a:lnTo>
                  <a:pt x="377644" y="1380390"/>
                </a:lnTo>
                <a:lnTo>
                  <a:pt x="380356" y="1346296"/>
                </a:lnTo>
                <a:lnTo>
                  <a:pt x="379867" y="1318444"/>
                </a:lnTo>
                <a:lnTo>
                  <a:pt x="399353" y="1227487"/>
                </a:lnTo>
                <a:lnTo>
                  <a:pt x="418210" y="1161100"/>
                </a:lnTo>
                <a:lnTo>
                  <a:pt x="438034" y="1107832"/>
                </a:lnTo>
                <a:lnTo>
                  <a:pt x="452097" y="1062816"/>
                </a:lnTo>
                <a:lnTo>
                  <a:pt x="459579" y="1020622"/>
                </a:lnTo>
                <a:lnTo>
                  <a:pt x="480270" y="952637"/>
                </a:lnTo>
                <a:lnTo>
                  <a:pt x="495342" y="900645"/>
                </a:lnTo>
                <a:lnTo>
                  <a:pt x="509279" y="864645"/>
                </a:lnTo>
                <a:lnTo>
                  <a:pt x="516736" y="825549"/>
                </a:lnTo>
                <a:lnTo>
                  <a:pt x="521761" y="808871"/>
                </a:lnTo>
                <a:lnTo>
                  <a:pt x="537317" y="710573"/>
                </a:lnTo>
                <a:lnTo>
                  <a:pt x="546027" y="675500"/>
                </a:lnTo>
                <a:lnTo>
                  <a:pt x="548749" y="659632"/>
                </a:lnTo>
                <a:lnTo>
                  <a:pt x="557458" y="628749"/>
                </a:lnTo>
                <a:lnTo>
                  <a:pt x="560179" y="613454"/>
                </a:lnTo>
                <a:lnTo>
                  <a:pt x="568888" y="582938"/>
                </a:lnTo>
                <a:lnTo>
                  <a:pt x="580282" y="513410"/>
                </a:lnTo>
                <a:lnTo>
                  <a:pt x="601800" y="441272"/>
                </a:lnTo>
                <a:lnTo>
                  <a:pt x="608389" y="411344"/>
                </a:lnTo>
                <a:lnTo>
                  <a:pt x="614604" y="391966"/>
                </a:lnTo>
                <a:lnTo>
                  <a:pt x="628831" y="313620"/>
                </a:lnTo>
                <a:lnTo>
                  <a:pt x="636183" y="292597"/>
                </a:lnTo>
                <a:lnTo>
                  <a:pt x="641008" y="255437"/>
                </a:lnTo>
                <a:lnTo>
                  <a:pt x="649060" y="231267"/>
                </a:lnTo>
                <a:lnTo>
                  <a:pt x="649877" y="226568"/>
                </a:lnTo>
                <a:lnTo>
                  <a:pt x="654171" y="217960"/>
                </a:lnTo>
                <a:lnTo>
                  <a:pt x="657094" y="213886"/>
                </a:lnTo>
                <a:lnTo>
                  <a:pt x="660342" y="205974"/>
                </a:lnTo>
                <a:lnTo>
                  <a:pt x="661786" y="196954"/>
                </a:lnTo>
                <a:lnTo>
                  <a:pt x="664109" y="162358"/>
                </a:lnTo>
                <a:lnTo>
                  <a:pt x="685918" y="74702"/>
                </a:lnTo>
                <a:lnTo>
                  <a:pt x="691356" y="65797"/>
                </a:lnTo>
                <a:lnTo>
                  <a:pt x="694620" y="54220"/>
                </a:lnTo>
                <a:lnTo>
                  <a:pt x="695490" y="47576"/>
                </a:lnTo>
                <a:lnTo>
                  <a:pt x="698610" y="40607"/>
                </a:lnTo>
                <a:lnTo>
                  <a:pt x="715094" y="14559"/>
                </a:lnTo>
                <a:lnTo>
                  <a:pt x="720090" y="0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18"/>
          <p:cNvSpPr/>
          <p:nvPr/>
        </p:nvSpPr>
        <p:spPr bwMode="auto">
          <a:xfrm>
            <a:off x="6537959" y="2137410"/>
            <a:ext cx="1737361" cy="2091691"/>
          </a:xfrm>
          <a:custGeom>
            <a:avLst/>
            <a:gdLst/>
            <a:ahLst/>
            <a:cxnLst/>
            <a:rect l="0" t="0" r="0" b="0"/>
            <a:pathLst>
              <a:path w="1737361" h="2091691">
                <a:moveTo>
                  <a:pt x="0" y="0"/>
                </a:moveTo>
                <a:lnTo>
                  <a:pt x="0" y="28044"/>
                </a:lnTo>
                <a:lnTo>
                  <a:pt x="1271" y="35206"/>
                </a:lnTo>
                <a:lnTo>
                  <a:pt x="9047" y="55825"/>
                </a:lnTo>
                <a:lnTo>
                  <a:pt x="9842" y="60077"/>
                </a:lnTo>
                <a:lnTo>
                  <a:pt x="14111" y="68187"/>
                </a:lnTo>
                <a:lnTo>
                  <a:pt x="29564" y="87578"/>
                </a:lnTo>
                <a:lnTo>
                  <a:pt x="34160" y="99044"/>
                </a:lnTo>
                <a:lnTo>
                  <a:pt x="46447" y="114296"/>
                </a:lnTo>
                <a:lnTo>
                  <a:pt x="76228" y="146049"/>
                </a:lnTo>
                <a:lnTo>
                  <a:pt x="112749" y="198354"/>
                </a:lnTo>
                <a:lnTo>
                  <a:pt x="126734" y="212194"/>
                </a:lnTo>
                <a:lnTo>
                  <a:pt x="143957" y="227658"/>
                </a:lnTo>
                <a:lnTo>
                  <a:pt x="193019" y="282553"/>
                </a:lnTo>
                <a:lnTo>
                  <a:pt x="246957" y="338229"/>
                </a:lnTo>
                <a:lnTo>
                  <a:pt x="319527" y="410955"/>
                </a:lnTo>
                <a:lnTo>
                  <a:pt x="356219" y="451040"/>
                </a:lnTo>
                <a:lnTo>
                  <a:pt x="409923" y="510408"/>
                </a:lnTo>
                <a:lnTo>
                  <a:pt x="459300" y="561855"/>
                </a:lnTo>
                <a:lnTo>
                  <a:pt x="507851" y="619817"/>
                </a:lnTo>
                <a:lnTo>
                  <a:pt x="577559" y="714804"/>
                </a:lnTo>
                <a:lnTo>
                  <a:pt x="621521" y="767870"/>
                </a:lnTo>
                <a:lnTo>
                  <a:pt x="671551" y="814184"/>
                </a:lnTo>
                <a:lnTo>
                  <a:pt x="724800" y="875144"/>
                </a:lnTo>
                <a:lnTo>
                  <a:pt x="788224" y="948599"/>
                </a:lnTo>
                <a:lnTo>
                  <a:pt x="833346" y="1003259"/>
                </a:lnTo>
                <a:lnTo>
                  <a:pt x="879801" y="1058839"/>
                </a:lnTo>
                <a:lnTo>
                  <a:pt x="929125" y="1110866"/>
                </a:lnTo>
                <a:lnTo>
                  <a:pt x="980570" y="1166498"/>
                </a:lnTo>
                <a:lnTo>
                  <a:pt x="1031329" y="1230050"/>
                </a:lnTo>
                <a:lnTo>
                  <a:pt x="1067085" y="1270167"/>
                </a:lnTo>
                <a:lnTo>
                  <a:pt x="1106133" y="1305937"/>
                </a:lnTo>
                <a:lnTo>
                  <a:pt x="1154204" y="1362809"/>
                </a:lnTo>
                <a:lnTo>
                  <a:pt x="1196744" y="1419934"/>
                </a:lnTo>
                <a:lnTo>
                  <a:pt x="1207527" y="1440072"/>
                </a:lnTo>
                <a:lnTo>
                  <a:pt x="1258992" y="1504797"/>
                </a:lnTo>
                <a:lnTo>
                  <a:pt x="1309248" y="1559963"/>
                </a:lnTo>
                <a:lnTo>
                  <a:pt x="1377488" y="1628799"/>
                </a:lnTo>
                <a:lnTo>
                  <a:pt x="1421357" y="1678457"/>
                </a:lnTo>
                <a:lnTo>
                  <a:pt x="1440705" y="1695940"/>
                </a:lnTo>
                <a:lnTo>
                  <a:pt x="1493752" y="1756081"/>
                </a:lnTo>
                <a:lnTo>
                  <a:pt x="1503360" y="1767270"/>
                </a:lnTo>
                <a:lnTo>
                  <a:pt x="1546842" y="1830860"/>
                </a:lnTo>
                <a:lnTo>
                  <a:pt x="1560827" y="1847504"/>
                </a:lnTo>
                <a:lnTo>
                  <a:pt x="1565675" y="1859177"/>
                </a:lnTo>
                <a:lnTo>
                  <a:pt x="1573319" y="1870679"/>
                </a:lnTo>
                <a:lnTo>
                  <a:pt x="1577420" y="1882131"/>
                </a:lnTo>
                <a:lnTo>
                  <a:pt x="1603316" y="1920709"/>
                </a:lnTo>
                <a:lnTo>
                  <a:pt x="1610438" y="1937171"/>
                </a:lnTo>
                <a:lnTo>
                  <a:pt x="1616603" y="1945968"/>
                </a:lnTo>
                <a:lnTo>
                  <a:pt x="1620025" y="1948822"/>
                </a:lnTo>
                <a:lnTo>
                  <a:pt x="1623577" y="1950724"/>
                </a:lnTo>
                <a:lnTo>
                  <a:pt x="1627216" y="1951993"/>
                </a:lnTo>
                <a:lnTo>
                  <a:pt x="1629640" y="1954108"/>
                </a:lnTo>
                <a:lnTo>
                  <a:pt x="1631257" y="1956789"/>
                </a:lnTo>
                <a:lnTo>
                  <a:pt x="1651462" y="1999854"/>
                </a:lnTo>
                <a:lnTo>
                  <a:pt x="1661673" y="2014243"/>
                </a:lnTo>
                <a:lnTo>
                  <a:pt x="1665313" y="2017199"/>
                </a:lnTo>
                <a:lnTo>
                  <a:pt x="1669009" y="2019169"/>
                </a:lnTo>
                <a:lnTo>
                  <a:pt x="1672742" y="2020483"/>
                </a:lnTo>
                <a:lnTo>
                  <a:pt x="1675232" y="2022628"/>
                </a:lnTo>
                <a:lnTo>
                  <a:pt x="1676892" y="2025328"/>
                </a:lnTo>
                <a:lnTo>
                  <a:pt x="1677998" y="2028399"/>
                </a:lnTo>
                <a:lnTo>
                  <a:pt x="1682614" y="2035197"/>
                </a:lnTo>
                <a:lnTo>
                  <a:pt x="1697180" y="2051407"/>
                </a:lnTo>
                <a:lnTo>
                  <a:pt x="1699143" y="2054674"/>
                </a:lnTo>
                <a:lnTo>
                  <a:pt x="1703177" y="2065341"/>
                </a:lnTo>
                <a:lnTo>
                  <a:pt x="1708621" y="2072782"/>
                </a:lnTo>
                <a:lnTo>
                  <a:pt x="1711851" y="2075275"/>
                </a:lnTo>
                <a:lnTo>
                  <a:pt x="1715274" y="2076936"/>
                </a:lnTo>
                <a:lnTo>
                  <a:pt x="1723825" y="2079603"/>
                </a:lnTo>
                <a:lnTo>
                  <a:pt x="1724528" y="2081092"/>
                </a:lnTo>
                <a:lnTo>
                  <a:pt x="1725307" y="2086133"/>
                </a:lnTo>
                <a:lnTo>
                  <a:pt x="1726785" y="2087985"/>
                </a:lnTo>
                <a:lnTo>
                  <a:pt x="1729041" y="2089220"/>
                </a:lnTo>
                <a:lnTo>
                  <a:pt x="1737360" y="2091690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19"/>
          <p:cNvSpPr/>
          <p:nvPr/>
        </p:nvSpPr>
        <p:spPr bwMode="auto">
          <a:xfrm>
            <a:off x="5817870" y="4251959"/>
            <a:ext cx="2446021" cy="845821"/>
          </a:xfrm>
          <a:custGeom>
            <a:avLst/>
            <a:gdLst/>
            <a:ahLst/>
            <a:cxnLst/>
            <a:rect l="0" t="0" r="0" b="0"/>
            <a:pathLst>
              <a:path w="2446021" h="845821">
                <a:moveTo>
                  <a:pt x="0" y="845820"/>
                </a:moveTo>
                <a:lnTo>
                  <a:pt x="12135" y="845820"/>
                </a:lnTo>
                <a:lnTo>
                  <a:pt x="16980" y="844550"/>
                </a:lnTo>
                <a:lnTo>
                  <a:pt x="29866" y="837965"/>
                </a:lnTo>
                <a:lnTo>
                  <a:pt x="37827" y="835979"/>
                </a:lnTo>
                <a:lnTo>
                  <a:pt x="70266" y="809869"/>
                </a:lnTo>
                <a:lnTo>
                  <a:pt x="110210" y="785645"/>
                </a:lnTo>
                <a:lnTo>
                  <a:pt x="125605" y="780976"/>
                </a:lnTo>
                <a:lnTo>
                  <a:pt x="140914" y="777631"/>
                </a:lnTo>
                <a:lnTo>
                  <a:pt x="156185" y="771911"/>
                </a:lnTo>
                <a:lnTo>
                  <a:pt x="171439" y="761748"/>
                </a:lnTo>
                <a:lnTo>
                  <a:pt x="194307" y="745134"/>
                </a:lnTo>
                <a:lnTo>
                  <a:pt x="240030" y="720282"/>
                </a:lnTo>
                <a:lnTo>
                  <a:pt x="294796" y="697247"/>
                </a:lnTo>
                <a:lnTo>
                  <a:pt x="311360" y="688348"/>
                </a:lnTo>
                <a:lnTo>
                  <a:pt x="336236" y="670327"/>
                </a:lnTo>
                <a:lnTo>
                  <a:pt x="384904" y="648831"/>
                </a:lnTo>
                <a:lnTo>
                  <a:pt x="442778" y="626569"/>
                </a:lnTo>
                <a:lnTo>
                  <a:pt x="514087" y="602132"/>
                </a:lnTo>
                <a:lnTo>
                  <a:pt x="566765" y="578460"/>
                </a:lnTo>
                <a:lnTo>
                  <a:pt x="625456" y="553308"/>
                </a:lnTo>
                <a:lnTo>
                  <a:pt x="673739" y="528584"/>
                </a:lnTo>
                <a:lnTo>
                  <a:pt x="742894" y="503167"/>
                </a:lnTo>
                <a:lnTo>
                  <a:pt x="765785" y="494140"/>
                </a:lnTo>
                <a:lnTo>
                  <a:pt x="811525" y="471036"/>
                </a:lnTo>
                <a:lnTo>
                  <a:pt x="876534" y="449897"/>
                </a:lnTo>
                <a:lnTo>
                  <a:pt x="942856" y="424504"/>
                </a:lnTo>
                <a:lnTo>
                  <a:pt x="1005071" y="400762"/>
                </a:lnTo>
                <a:lnTo>
                  <a:pt x="1057476" y="378883"/>
                </a:lnTo>
                <a:lnTo>
                  <a:pt x="1128460" y="355055"/>
                </a:lnTo>
                <a:lnTo>
                  <a:pt x="1211397" y="327703"/>
                </a:lnTo>
                <a:lnTo>
                  <a:pt x="1270087" y="316243"/>
                </a:lnTo>
                <a:lnTo>
                  <a:pt x="1343779" y="292669"/>
                </a:lnTo>
                <a:lnTo>
                  <a:pt x="1397646" y="279757"/>
                </a:lnTo>
                <a:lnTo>
                  <a:pt x="1448792" y="266577"/>
                </a:lnTo>
                <a:lnTo>
                  <a:pt x="1504968" y="250559"/>
                </a:lnTo>
                <a:lnTo>
                  <a:pt x="1572075" y="229928"/>
                </a:lnTo>
                <a:lnTo>
                  <a:pt x="1637164" y="210790"/>
                </a:lnTo>
                <a:lnTo>
                  <a:pt x="1741839" y="182326"/>
                </a:lnTo>
                <a:lnTo>
                  <a:pt x="1816062" y="160449"/>
                </a:lnTo>
                <a:lnTo>
                  <a:pt x="1888882" y="141027"/>
                </a:lnTo>
                <a:lnTo>
                  <a:pt x="1956765" y="121928"/>
                </a:lnTo>
                <a:lnTo>
                  <a:pt x="2016402" y="107952"/>
                </a:lnTo>
                <a:lnTo>
                  <a:pt x="2052872" y="103106"/>
                </a:lnTo>
                <a:lnTo>
                  <a:pt x="2081247" y="94121"/>
                </a:lnTo>
                <a:lnTo>
                  <a:pt x="2095938" y="91362"/>
                </a:lnTo>
                <a:lnTo>
                  <a:pt x="2118489" y="83938"/>
                </a:lnTo>
                <a:lnTo>
                  <a:pt x="2148865" y="77399"/>
                </a:lnTo>
                <a:lnTo>
                  <a:pt x="2164091" y="72500"/>
                </a:lnTo>
                <a:lnTo>
                  <a:pt x="2201945" y="67655"/>
                </a:lnTo>
                <a:lnTo>
                  <a:pt x="2226169" y="59601"/>
                </a:lnTo>
                <a:lnTo>
                  <a:pt x="2236549" y="56970"/>
                </a:lnTo>
                <a:lnTo>
                  <a:pt x="2260521" y="48319"/>
                </a:lnTo>
                <a:lnTo>
                  <a:pt x="2277862" y="46234"/>
                </a:lnTo>
                <a:lnTo>
                  <a:pt x="2281845" y="44793"/>
                </a:lnTo>
                <a:lnTo>
                  <a:pt x="2293517" y="37967"/>
                </a:lnTo>
                <a:lnTo>
                  <a:pt x="2301194" y="35924"/>
                </a:lnTo>
                <a:lnTo>
                  <a:pt x="2329177" y="33116"/>
                </a:lnTo>
                <a:lnTo>
                  <a:pt x="2386202" y="12806"/>
                </a:lnTo>
                <a:lnTo>
                  <a:pt x="2409955" y="11447"/>
                </a:lnTo>
                <a:lnTo>
                  <a:pt x="2420504" y="3578"/>
                </a:lnTo>
                <a:lnTo>
                  <a:pt x="2434535" y="13"/>
                </a:lnTo>
                <a:lnTo>
                  <a:pt x="2446020" y="0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20"/>
          <p:cNvSpPr/>
          <p:nvPr/>
        </p:nvSpPr>
        <p:spPr bwMode="auto">
          <a:xfrm>
            <a:off x="5808181" y="5029732"/>
            <a:ext cx="66741" cy="79420"/>
          </a:xfrm>
          <a:custGeom>
            <a:avLst/>
            <a:gdLst/>
            <a:ahLst/>
            <a:cxnLst/>
            <a:rect l="0" t="0" r="0" b="0"/>
            <a:pathLst>
              <a:path w="66741" h="79420">
                <a:moveTo>
                  <a:pt x="32548" y="22327"/>
                </a:moveTo>
                <a:lnTo>
                  <a:pt x="22707" y="32169"/>
                </a:lnTo>
                <a:lnTo>
                  <a:pt x="22178" y="35238"/>
                </a:lnTo>
                <a:lnTo>
                  <a:pt x="21825" y="39825"/>
                </a:lnTo>
                <a:lnTo>
                  <a:pt x="21258" y="53301"/>
                </a:lnTo>
                <a:lnTo>
                  <a:pt x="22482" y="55676"/>
                </a:lnTo>
                <a:lnTo>
                  <a:pt x="24567" y="58530"/>
                </a:lnTo>
                <a:lnTo>
                  <a:pt x="27228" y="61702"/>
                </a:lnTo>
                <a:lnTo>
                  <a:pt x="30271" y="63817"/>
                </a:lnTo>
                <a:lnTo>
                  <a:pt x="33570" y="65227"/>
                </a:lnTo>
                <a:lnTo>
                  <a:pt x="37040" y="66167"/>
                </a:lnTo>
                <a:lnTo>
                  <a:pt x="41892" y="66794"/>
                </a:lnTo>
                <a:lnTo>
                  <a:pt x="47668" y="67212"/>
                </a:lnTo>
                <a:lnTo>
                  <a:pt x="63052" y="67882"/>
                </a:lnTo>
                <a:lnTo>
                  <a:pt x="64314" y="66667"/>
                </a:lnTo>
                <a:lnTo>
                  <a:pt x="65156" y="64588"/>
                </a:lnTo>
                <a:lnTo>
                  <a:pt x="65717" y="61931"/>
                </a:lnTo>
                <a:lnTo>
                  <a:pt x="66091" y="57619"/>
                </a:lnTo>
                <a:lnTo>
                  <a:pt x="66340" y="52205"/>
                </a:lnTo>
                <a:lnTo>
                  <a:pt x="66691" y="35837"/>
                </a:lnTo>
                <a:lnTo>
                  <a:pt x="66740" y="31334"/>
                </a:lnTo>
                <a:lnTo>
                  <a:pt x="65503" y="27062"/>
                </a:lnTo>
                <a:lnTo>
                  <a:pt x="63408" y="22944"/>
                </a:lnTo>
                <a:lnTo>
                  <a:pt x="56989" y="13277"/>
                </a:lnTo>
                <a:lnTo>
                  <a:pt x="55192" y="11214"/>
                </a:lnTo>
                <a:lnTo>
                  <a:pt x="52724" y="8568"/>
                </a:lnTo>
                <a:lnTo>
                  <a:pt x="45707" y="1265"/>
                </a:lnTo>
                <a:lnTo>
                  <a:pt x="43860" y="666"/>
                </a:lnTo>
                <a:lnTo>
                  <a:pt x="41360" y="267"/>
                </a:lnTo>
                <a:lnTo>
                  <a:pt x="38422" y="0"/>
                </a:lnTo>
                <a:lnTo>
                  <a:pt x="36464" y="1093"/>
                </a:lnTo>
                <a:lnTo>
                  <a:pt x="35160" y="3091"/>
                </a:lnTo>
                <a:lnTo>
                  <a:pt x="34289" y="5693"/>
                </a:lnTo>
                <a:lnTo>
                  <a:pt x="32439" y="7428"/>
                </a:lnTo>
                <a:lnTo>
                  <a:pt x="29935" y="8584"/>
                </a:lnTo>
                <a:lnTo>
                  <a:pt x="26996" y="9355"/>
                </a:lnTo>
                <a:lnTo>
                  <a:pt x="25037" y="11139"/>
                </a:lnTo>
                <a:lnTo>
                  <a:pt x="23731" y="13598"/>
                </a:lnTo>
                <a:lnTo>
                  <a:pt x="22860" y="16508"/>
                </a:lnTo>
                <a:lnTo>
                  <a:pt x="21010" y="19718"/>
                </a:lnTo>
                <a:lnTo>
                  <a:pt x="18506" y="23128"/>
                </a:lnTo>
                <a:lnTo>
                  <a:pt x="15567" y="26671"/>
                </a:lnTo>
                <a:lnTo>
                  <a:pt x="13607" y="30303"/>
                </a:lnTo>
                <a:lnTo>
                  <a:pt x="12301" y="33994"/>
                </a:lnTo>
                <a:lnTo>
                  <a:pt x="11430" y="37726"/>
                </a:lnTo>
                <a:lnTo>
                  <a:pt x="9580" y="41483"/>
                </a:lnTo>
                <a:lnTo>
                  <a:pt x="7076" y="45258"/>
                </a:lnTo>
                <a:lnTo>
                  <a:pt x="4137" y="49044"/>
                </a:lnTo>
                <a:lnTo>
                  <a:pt x="2177" y="52839"/>
                </a:lnTo>
                <a:lnTo>
                  <a:pt x="871" y="56638"/>
                </a:lnTo>
                <a:lnTo>
                  <a:pt x="0" y="60441"/>
                </a:lnTo>
                <a:lnTo>
                  <a:pt x="690" y="64246"/>
                </a:lnTo>
                <a:lnTo>
                  <a:pt x="2419" y="68054"/>
                </a:lnTo>
                <a:lnTo>
                  <a:pt x="9263" y="78809"/>
                </a:lnTo>
                <a:lnTo>
                  <a:pt x="10675" y="79032"/>
                </a:lnTo>
                <a:lnTo>
                  <a:pt x="12886" y="79180"/>
                </a:lnTo>
                <a:lnTo>
                  <a:pt x="19493" y="79419"/>
                </a:lnTo>
                <a:lnTo>
                  <a:pt x="21305" y="78168"/>
                </a:lnTo>
                <a:lnTo>
                  <a:pt x="23783" y="76064"/>
                </a:lnTo>
                <a:lnTo>
                  <a:pt x="30817" y="69631"/>
                </a:lnTo>
                <a:lnTo>
                  <a:pt x="31394" y="67833"/>
                </a:lnTo>
                <a:lnTo>
                  <a:pt x="31779" y="65365"/>
                </a:lnTo>
                <a:lnTo>
                  <a:pt x="32035" y="62449"/>
                </a:lnTo>
                <a:lnTo>
                  <a:pt x="33476" y="59235"/>
                </a:lnTo>
                <a:lnTo>
                  <a:pt x="35708" y="55823"/>
                </a:lnTo>
                <a:lnTo>
                  <a:pt x="38464" y="52277"/>
                </a:lnTo>
                <a:lnTo>
                  <a:pt x="41572" y="47374"/>
                </a:lnTo>
                <a:lnTo>
                  <a:pt x="44915" y="41565"/>
                </a:lnTo>
                <a:lnTo>
                  <a:pt x="53336" y="26128"/>
                </a:lnTo>
                <a:lnTo>
                  <a:pt x="52757" y="24861"/>
                </a:lnTo>
                <a:lnTo>
                  <a:pt x="51101" y="24016"/>
                </a:lnTo>
                <a:lnTo>
                  <a:pt x="45386" y="22661"/>
                </a:lnTo>
                <a:lnTo>
                  <a:pt x="43647" y="22550"/>
                </a:lnTo>
                <a:lnTo>
                  <a:pt x="38328" y="22426"/>
                </a:lnTo>
                <a:lnTo>
                  <a:pt x="36401" y="23663"/>
                </a:lnTo>
                <a:lnTo>
                  <a:pt x="35117" y="25758"/>
                </a:lnTo>
                <a:lnTo>
                  <a:pt x="32548" y="33757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21"/>
          <p:cNvSpPr/>
          <p:nvPr/>
        </p:nvSpPr>
        <p:spPr bwMode="auto">
          <a:xfrm>
            <a:off x="6503669" y="2057400"/>
            <a:ext cx="43948" cy="101129"/>
          </a:xfrm>
          <a:custGeom>
            <a:avLst/>
            <a:gdLst/>
            <a:ahLst/>
            <a:cxnLst/>
            <a:rect l="0" t="0" r="0" b="0"/>
            <a:pathLst>
              <a:path w="43948" h="101129">
                <a:moveTo>
                  <a:pt x="0" y="0"/>
                </a:moveTo>
                <a:lnTo>
                  <a:pt x="0" y="73691"/>
                </a:lnTo>
                <a:lnTo>
                  <a:pt x="1271" y="75797"/>
                </a:lnTo>
                <a:lnTo>
                  <a:pt x="3388" y="77202"/>
                </a:lnTo>
                <a:lnTo>
                  <a:pt x="9842" y="79455"/>
                </a:lnTo>
                <a:lnTo>
                  <a:pt x="11641" y="80910"/>
                </a:lnTo>
                <a:lnTo>
                  <a:pt x="14112" y="83150"/>
                </a:lnTo>
                <a:lnTo>
                  <a:pt x="17028" y="85913"/>
                </a:lnTo>
                <a:lnTo>
                  <a:pt x="20242" y="86485"/>
                </a:lnTo>
                <a:lnTo>
                  <a:pt x="23655" y="85597"/>
                </a:lnTo>
                <a:lnTo>
                  <a:pt x="32190" y="81113"/>
                </a:lnTo>
                <a:lnTo>
                  <a:pt x="34160" y="80745"/>
                </a:lnTo>
                <a:lnTo>
                  <a:pt x="36744" y="80500"/>
                </a:lnTo>
                <a:lnTo>
                  <a:pt x="39737" y="80336"/>
                </a:lnTo>
                <a:lnTo>
                  <a:pt x="41731" y="78957"/>
                </a:lnTo>
                <a:lnTo>
                  <a:pt x="43061" y="76768"/>
                </a:lnTo>
                <a:lnTo>
                  <a:pt x="43947" y="74039"/>
                </a:lnTo>
                <a:lnTo>
                  <a:pt x="43268" y="70949"/>
                </a:lnTo>
                <a:lnTo>
                  <a:pt x="41546" y="67619"/>
                </a:lnTo>
                <a:lnTo>
                  <a:pt x="35724" y="59218"/>
                </a:lnTo>
                <a:lnTo>
                  <a:pt x="35246" y="57258"/>
                </a:lnTo>
                <a:lnTo>
                  <a:pt x="34928" y="54682"/>
                </a:lnTo>
                <a:lnTo>
                  <a:pt x="34715" y="51694"/>
                </a:lnTo>
                <a:lnTo>
                  <a:pt x="33304" y="49703"/>
                </a:lnTo>
                <a:lnTo>
                  <a:pt x="31093" y="48375"/>
                </a:lnTo>
                <a:lnTo>
                  <a:pt x="28349" y="47490"/>
                </a:lnTo>
                <a:lnTo>
                  <a:pt x="25249" y="48170"/>
                </a:lnTo>
                <a:lnTo>
                  <a:pt x="21913" y="49893"/>
                </a:lnTo>
                <a:lnTo>
                  <a:pt x="12044" y="56725"/>
                </a:lnTo>
                <a:lnTo>
                  <a:pt x="11839" y="58136"/>
                </a:lnTo>
                <a:lnTo>
                  <a:pt x="11703" y="60347"/>
                </a:lnTo>
                <a:lnTo>
                  <a:pt x="11613" y="63091"/>
                </a:lnTo>
                <a:lnTo>
                  <a:pt x="10282" y="64921"/>
                </a:lnTo>
                <a:lnTo>
                  <a:pt x="8125" y="66140"/>
                </a:lnTo>
                <a:lnTo>
                  <a:pt x="5417" y="66953"/>
                </a:lnTo>
                <a:lnTo>
                  <a:pt x="3612" y="68765"/>
                </a:lnTo>
                <a:lnTo>
                  <a:pt x="2408" y="71244"/>
                </a:lnTo>
                <a:lnTo>
                  <a:pt x="1606" y="74166"/>
                </a:lnTo>
                <a:lnTo>
                  <a:pt x="2340" y="76113"/>
                </a:lnTo>
                <a:lnTo>
                  <a:pt x="4101" y="77412"/>
                </a:lnTo>
                <a:lnTo>
                  <a:pt x="6544" y="78278"/>
                </a:lnTo>
                <a:lnTo>
                  <a:pt x="8173" y="80125"/>
                </a:lnTo>
                <a:lnTo>
                  <a:pt x="9259" y="82627"/>
                </a:lnTo>
                <a:lnTo>
                  <a:pt x="9983" y="85564"/>
                </a:lnTo>
                <a:lnTo>
                  <a:pt x="11735" y="87523"/>
                </a:lnTo>
                <a:lnTo>
                  <a:pt x="14174" y="88828"/>
                </a:lnTo>
                <a:lnTo>
                  <a:pt x="17070" y="89699"/>
                </a:lnTo>
                <a:lnTo>
                  <a:pt x="20269" y="91549"/>
                </a:lnTo>
                <a:lnTo>
                  <a:pt x="23673" y="94052"/>
                </a:lnTo>
                <a:lnTo>
                  <a:pt x="27212" y="96992"/>
                </a:lnTo>
                <a:lnTo>
                  <a:pt x="30842" y="98951"/>
                </a:lnTo>
                <a:lnTo>
                  <a:pt x="34531" y="100257"/>
                </a:lnTo>
                <a:lnTo>
                  <a:pt x="38261" y="101128"/>
                </a:lnTo>
                <a:lnTo>
                  <a:pt x="40748" y="100438"/>
                </a:lnTo>
                <a:lnTo>
                  <a:pt x="42405" y="98709"/>
                </a:lnTo>
                <a:lnTo>
                  <a:pt x="43511" y="96286"/>
                </a:lnTo>
                <a:lnTo>
                  <a:pt x="42977" y="93400"/>
                </a:lnTo>
                <a:lnTo>
                  <a:pt x="41352" y="90207"/>
                </a:lnTo>
                <a:lnTo>
                  <a:pt x="38998" y="86808"/>
                </a:lnTo>
                <a:lnTo>
                  <a:pt x="37429" y="83272"/>
                </a:lnTo>
                <a:lnTo>
                  <a:pt x="36382" y="79644"/>
                </a:lnTo>
                <a:lnTo>
                  <a:pt x="35685" y="75956"/>
                </a:lnTo>
                <a:lnTo>
                  <a:pt x="33951" y="73497"/>
                </a:lnTo>
                <a:lnTo>
                  <a:pt x="31524" y="71858"/>
                </a:lnTo>
                <a:lnTo>
                  <a:pt x="24572" y="69227"/>
                </a:lnTo>
                <a:lnTo>
                  <a:pt x="22731" y="67741"/>
                </a:lnTo>
                <a:lnTo>
                  <a:pt x="20235" y="65481"/>
                </a:lnTo>
                <a:lnTo>
                  <a:pt x="17300" y="62703"/>
                </a:lnTo>
                <a:lnTo>
                  <a:pt x="15343" y="62122"/>
                </a:lnTo>
                <a:lnTo>
                  <a:pt x="14039" y="63005"/>
                </a:lnTo>
                <a:lnTo>
                  <a:pt x="13170" y="64863"/>
                </a:lnTo>
                <a:lnTo>
                  <a:pt x="11320" y="66102"/>
                </a:lnTo>
                <a:lnTo>
                  <a:pt x="8817" y="66928"/>
                </a:lnTo>
                <a:lnTo>
                  <a:pt x="0" y="68579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22"/>
          <p:cNvSpPr/>
          <p:nvPr/>
        </p:nvSpPr>
        <p:spPr bwMode="auto">
          <a:xfrm>
            <a:off x="8254992" y="4177148"/>
            <a:ext cx="100226" cy="120299"/>
          </a:xfrm>
          <a:custGeom>
            <a:avLst/>
            <a:gdLst/>
            <a:ahLst/>
            <a:cxnLst/>
            <a:rect l="0" t="0" r="0" b="0"/>
            <a:pathLst>
              <a:path w="100226" h="120299">
                <a:moveTo>
                  <a:pt x="43187" y="63381"/>
                </a:moveTo>
                <a:lnTo>
                  <a:pt x="32228" y="41463"/>
                </a:lnTo>
                <a:lnTo>
                  <a:pt x="29531" y="41149"/>
                </a:lnTo>
                <a:lnTo>
                  <a:pt x="25194" y="40940"/>
                </a:lnTo>
                <a:lnTo>
                  <a:pt x="19761" y="40801"/>
                </a:lnTo>
                <a:lnTo>
                  <a:pt x="16140" y="41977"/>
                </a:lnTo>
                <a:lnTo>
                  <a:pt x="13726" y="44032"/>
                </a:lnTo>
                <a:lnTo>
                  <a:pt x="12116" y="46672"/>
                </a:lnTo>
                <a:lnTo>
                  <a:pt x="11043" y="52242"/>
                </a:lnTo>
                <a:lnTo>
                  <a:pt x="10329" y="59765"/>
                </a:lnTo>
                <a:lnTo>
                  <a:pt x="9851" y="68590"/>
                </a:lnTo>
                <a:lnTo>
                  <a:pt x="10803" y="75744"/>
                </a:lnTo>
                <a:lnTo>
                  <a:pt x="12708" y="81783"/>
                </a:lnTo>
                <a:lnTo>
                  <a:pt x="15248" y="87079"/>
                </a:lnTo>
                <a:lnTo>
                  <a:pt x="18211" y="91880"/>
                </a:lnTo>
                <a:lnTo>
                  <a:pt x="21457" y="96350"/>
                </a:lnTo>
                <a:lnTo>
                  <a:pt x="29723" y="106583"/>
                </a:lnTo>
                <a:lnTo>
                  <a:pt x="31671" y="106152"/>
                </a:lnTo>
                <a:lnTo>
                  <a:pt x="34240" y="104596"/>
                </a:lnTo>
                <a:lnTo>
                  <a:pt x="37222" y="102287"/>
                </a:lnTo>
                <a:lnTo>
                  <a:pt x="40480" y="100749"/>
                </a:lnTo>
                <a:lnTo>
                  <a:pt x="43923" y="99723"/>
                </a:lnTo>
                <a:lnTo>
                  <a:pt x="47488" y="99039"/>
                </a:lnTo>
                <a:lnTo>
                  <a:pt x="49864" y="97313"/>
                </a:lnTo>
                <a:lnTo>
                  <a:pt x="51449" y="94893"/>
                </a:lnTo>
                <a:lnTo>
                  <a:pt x="52505" y="92009"/>
                </a:lnTo>
                <a:lnTo>
                  <a:pt x="55749" y="88816"/>
                </a:lnTo>
                <a:lnTo>
                  <a:pt x="60452" y="85418"/>
                </a:lnTo>
                <a:lnTo>
                  <a:pt x="66127" y="81883"/>
                </a:lnTo>
                <a:lnTo>
                  <a:pt x="71181" y="76986"/>
                </a:lnTo>
                <a:lnTo>
                  <a:pt x="75820" y="71181"/>
                </a:lnTo>
                <a:lnTo>
                  <a:pt x="80182" y="64771"/>
                </a:lnTo>
                <a:lnTo>
                  <a:pt x="83091" y="59228"/>
                </a:lnTo>
                <a:lnTo>
                  <a:pt x="85030" y="54262"/>
                </a:lnTo>
                <a:lnTo>
                  <a:pt x="86322" y="49682"/>
                </a:lnTo>
                <a:lnTo>
                  <a:pt x="87184" y="45358"/>
                </a:lnTo>
                <a:lnTo>
                  <a:pt x="87759" y="41206"/>
                </a:lnTo>
                <a:lnTo>
                  <a:pt x="88142" y="37168"/>
                </a:lnTo>
                <a:lnTo>
                  <a:pt x="88397" y="33206"/>
                </a:lnTo>
                <a:lnTo>
                  <a:pt x="88567" y="29294"/>
                </a:lnTo>
                <a:lnTo>
                  <a:pt x="88840" y="19959"/>
                </a:lnTo>
                <a:lnTo>
                  <a:pt x="88888" y="12274"/>
                </a:lnTo>
                <a:lnTo>
                  <a:pt x="87625" y="10260"/>
                </a:lnTo>
                <a:lnTo>
                  <a:pt x="85512" y="8917"/>
                </a:lnTo>
                <a:lnTo>
                  <a:pt x="82833" y="8022"/>
                </a:lnTo>
                <a:lnTo>
                  <a:pt x="81048" y="6155"/>
                </a:lnTo>
                <a:lnTo>
                  <a:pt x="79858" y="3640"/>
                </a:lnTo>
                <a:lnTo>
                  <a:pt x="79065" y="694"/>
                </a:lnTo>
                <a:lnTo>
                  <a:pt x="78536" y="0"/>
                </a:lnTo>
                <a:lnTo>
                  <a:pt x="78183" y="807"/>
                </a:lnTo>
                <a:lnTo>
                  <a:pt x="77948" y="2615"/>
                </a:lnTo>
                <a:lnTo>
                  <a:pt x="76521" y="3821"/>
                </a:lnTo>
                <a:lnTo>
                  <a:pt x="74300" y="4625"/>
                </a:lnTo>
                <a:lnTo>
                  <a:pt x="71549" y="5160"/>
                </a:lnTo>
                <a:lnTo>
                  <a:pt x="68445" y="6787"/>
                </a:lnTo>
                <a:lnTo>
                  <a:pt x="65107" y="9142"/>
                </a:lnTo>
                <a:lnTo>
                  <a:pt x="61610" y="11981"/>
                </a:lnTo>
                <a:lnTo>
                  <a:pt x="55469" y="18955"/>
                </a:lnTo>
                <a:lnTo>
                  <a:pt x="47565" y="28684"/>
                </a:lnTo>
                <a:lnTo>
                  <a:pt x="38486" y="40250"/>
                </a:lnTo>
                <a:lnTo>
                  <a:pt x="31163" y="51771"/>
                </a:lnTo>
                <a:lnTo>
                  <a:pt x="25011" y="63261"/>
                </a:lnTo>
                <a:lnTo>
                  <a:pt x="19640" y="74731"/>
                </a:lnTo>
                <a:lnTo>
                  <a:pt x="14789" y="83648"/>
                </a:lnTo>
                <a:lnTo>
                  <a:pt x="10285" y="90862"/>
                </a:lnTo>
                <a:lnTo>
                  <a:pt x="6013" y="96942"/>
                </a:lnTo>
                <a:lnTo>
                  <a:pt x="3164" y="102265"/>
                </a:lnTo>
                <a:lnTo>
                  <a:pt x="1266" y="107084"/>
                </a:lnTo>
                <a:lnTo>
                  <a:pt x="0" y="111566"/>
                </a:lnTo>
                <a:lnTo>
                  <a:pt x="425" y="114555"/>
                </a:lnTo>
                <a:lnTo>
                  <a:pt x="1979" y="116547"/>
                </a:lnTo>
                <a:lnTo>
                  <a:pt x="4286" y="117875"/>
                </a:lnTo>
                <a:lnTo>
                  <a:pt x="7092" y="118761"/>
                </a:lnTo>
                <a:lnTo>
                  <a:pt x="10234" y="119351"/>
                </a:lnTo>
                <a:lnTo>
                  <a:pt x="13599" y="119744"/>
                </a:lnTo>
                <a:lnTo>
                  <a:pt x="17112" y="120007"/>
                </a:lnTo>
                <a:lnTo>
                  <a:pt x="20723" y="120181"/>
                </a:lnTo>
                <a:lnTo>
                  <a:pt x="24401" y="120298"/>
                </a:lnTo>
                <a:lnTo>
                  <a:pt x="26854" y="119106"/>
                </a:lnTo>
                <a:lnTo>
                  <a:pt x="28488" y="117041"/>
                </a:lnTo>
                <a:lnTo>
                  <a:pt x="29578" y="114395"/>
                </a:lnTo>
                <a:lnTo>
                  <a:pt x="31575" y="112630"/>
                </a:lnTo>
                <a:lnTo>
                  <a:pt x="34175" y="111454"/>
                </a:lnTo>
                <a:lnTo>
                  <a:pt x="37180" y="110670"/>
                </a:lnTo>
                <a:lnTo>
                  <a:pt x="40452" y="108877"/>
                </a:lnTo>
                <a:lnTo>
                  <a:pt x="43904" y="106412"/>
                </a:lnTo>
                <a:lnTo>
                  <a:pt x="47475" y="103498"/>
                </a:lnTo>
                <a:lnTo>
                  <a:pt x="52396" y="99016"/>
                </a:lnTo>
                <a:lnTo>
                  <a:pt x="64637" y="87263"/>
                </a:lnTo>
                <a:lnTo>
                  <a:pt x="96033" y="56222"/>
                </a:lnTo>
                <a:lnTo>
                  <a:pt x="97467" y="53529"/>
                </a:lnTo>
                <a:lnTo>
                  <a:pt x="98425" y="50463"/>
                </a:lnTo>
                <a:lnTo>
                  <a:pt x="99960" y="42485"/>
                </a:lnTo>
                <a:lnTo>
                  <a:pt x="100086" y="43100"/>
                </a:lnTo>
                <a:lnTo>
                  <a:pt x="100170" y="44781"/>
                </a:lnTo>
                <a:lnTo>
                  <a:pt x="100225" y="47171"/>
                </a:lnTo>
                <a:lnTo>
                  <a:pt x="98993" y="48764"/>
                </a:lnTo>
                <a:lnTo>
                  <a:pt x="96901" y="49827"/>
                </a:lnTo>
                <a:lnTo>
                  <a:pt x="94237" y="50535"/>
                </a:lnTo>
                <a:lnTo>
                  <a:pt x="92460" y="52277"/>
                </a:lnTo>
                <a:lnTo>
                  <a:pt x="91276" y="54709"/>
                </a:lnTo>
                <a:lnTo>
                  <a:pt x="90486" y="57600"/>
                </a:lnTo>
                <a:lnTo>
                  <a:pt x="88690" y="59527"/>
                </a:lnTo>
                <a:lnTo>
                  <a:pt x="86222" y="60812"/>
                </a:lnTo>
                <a:lnTo>
                  <a:pt x="79205" y="62874"/>
                </a:lnTo>
                <a:lnTo>
                  <a:pt x="78629" y="64313"/>
                </a:lnTo>
                <a:lnTo>
                  <a:pt x="78245" y="66542"/>
                </a:lnTo>
                <a:lnTo>
                  <a:pt x="77990" y="69299"/>
                </a:lnTo>
                <a:lnTo>
                  <a:pt x="77818" y="69866"/>
                </a:lnTo>
                <a:lnTo>
                  <a:pt x="77629" y="67110"/>
                </a:lnTo>
                <a:lnTo>
                  <a:pt x="77545" y="61652"/>
                </a:lnTo>
                <a:lnTo>
                  <a:pt x="77477" y="40522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23"/>
          <p:cNvSpPr/>
          <p:nvPr/>
        </p:nvSpPr>
        <p:spPr bwMode="auto">
          <a:xfrm>
            <a:off x="6469566" y="2057405"/>
            <a:ext cx="125386" cy="124917"/>
          </a:xfrm>
          <a:custGeom>
            <a:avLst/>
            <a:gdLst/>
            <a:ahLst/>
            <a:cxnLst/>
            <a:rect l="0" t="0" r="0" b="0"/>
            <a:pathLst>
              <a:path w="125386" h="124917">
                <a:moveTo>
                  <a:pt x="45534" y="22855"/>
                </a:moveTo>
                <a:lnTo>
                  <a:pt x="23615" y="22855"/>
                </a:lnTo>
                <a:lnTo>
                  <a:pt x="19705" y="26241"/>
                </a:lnTo>
                <a:lnTo>
                  <a:pt x="11739" y="33814"/>
                </a:lnTo>
                <a:lnTo>
                  <a:pt x="11464" y="37462"/>
                </a:lnTo>
                <a:lnTo>
                  <a:pt x="11390" y="40213"/>
                </a:lnTo>
                <a:lnTo>
                  <a:pt x="12611" y="42047"/>
                </a:lnTo>
                <a:lnTo>
                  <a:pt x="14695" y="43269"/>
                </a:lnTo>
                <a:lnTo>
                  <a:pt x="17355" y="44084"/>
                </a:lnTo>
                <a:lnTo>
                  <a:pt x="19128" y="45898"/>
                </a:lnTo>
                <a:lnTo>
                  <a:pt x="20310" y="48377"/>
                </a:lnTo>
                <a:lnTo>
                  <a:pt x="22207" y="55413"/>
                </a:lnTo>
                <a:lnTo>
                  <a:pt x="22362" y="57260"/>
                </a:lnTo>
                <a:lnTo>
                  <a:pt x="22466" y="59761"/>
                </a:lnTo>
                <a:lnTo>
                  <a:pt x="22632" y="66833"/>
                </a:lnTo>
                <a:lnTo>
                  <a:pt x="23916" y="68684"/>
                </a:lnTo>
                <a:lnTo>
                  <a:pt x="26042" y="71187"/>
                </a:lnTo>
                <a:lnTo>
                  <a:pt x="32511" y="78263"/>
                </a:lnTo>
                <a:lnTo>
                  <a:pt x="34312" y="78843"/>
                </a:lnTo>
                <a:lnTo>
                  <a:pt x="36782" y="79230"/>
                </a:lnTo>
                <a:lnTo>
                  <a:pt x="39699" y="79488"/>
                </a:lnTo>
                <a:lnTo>
                  <a:pt x="44184" y="79661"/>
                </a:lnTo>
                <a:lnTo>
                  <a:pt x="62632" y="79903"/>
                </a:lnTo>
                <a:lnTo>
                  <a:pt x="93050" y="79991"/>
                </a:lnTo>
                <a:lnTo>
                  <a:pt x="97531" y="78726"/>
                </a:lnTo>
                <a:lnTo>
                  <a:pt x="101789" y="76612"/>
                </a:lnTo>
                <a:lnTo>
                  <a:pt x="111679" y="70162"/>
                </a:lnTo>
                <a:lnTo>
                  <a:pt x="113760" y="68363"/>
                </a:lnTo>
                <a:lnTo>
                  <a:pt x="116418" y="65893"/>
                </a:lnTo>
                <a:lnTo>
                  <a:pt x="119460" y="62977"/>
                </a:lnTo>
                <a:lnTo>
                  <a:pt x="121488" y="59763"/>
                </a:lnTo>
                <a:lnTo>
                  <a:pt x="122840" y="56350"/>
                </a:lnTo>
                <a:lnTo>
                  <a:pt x="125009" y="47815"/>
                </a:lnTo>
                <a:lnTo>
                  <a:pt x="125188" y="45845"/>
                </a:lnTo>
                <a:lnTo>
                  <a:pt x="125306" y="43262"/>
                </a:lnTo>
                <a:lnTo>
                  <a:pt x="125385" y="40269"/>
                </a:lnTo>
                <a:lnTo>
                  <a:pt x="124167" y="37004"/>
                </a:lnTo>
                <a:lnTo>
                  <a:pt x="122087" y="33558"/>
                </a:lnTo>
                <a:lnTo>
                  <a:pt x="115689" y="24969"/>
                </a:lnTo>
                <a:lnTo>
                  <a:pt x="113894" y="22994"/>
                </a:lnTo>
                <a:lnTo>
                  <a:pt x="108513" y="17413"/>
                </a:lnTo>
                <a:lnTo>
                  <a:pt x="105300" y="15417"/>
                </a:lnTo>
                <a:lnTo>
                  <a:pt x="101887" y="14086"/>
                </a:lnTo>
                <a:lnTo>
                  <a:pt x="93354" y="11950"/>
                </a:lnTo>
                <a:lnTo>
                  <a:pt x="91384" y="11775"/>
                </a:lnTo>
                <a:lnTo>
                  <a:pt x="88801" y="11658"/>
                </a:lnTo>
                <a:lnTo>
                  <a:pt x="85808" y="11580"/>
                </a:lnTo>
                <a:lnTo>
                  <a:pt x="82544" y="12798"/>
                </a:lnTo>
                <a:lnTo>
                  <a:pt x="79097" y="14880"/>
                </a:lnTo>
                <a:lnTo>
                  <a:pt x="70508" y="21279"/>
                </a:lnTo>
                <a:lnTo>
                  <a:pt x="68533" y="23074"/>
                </a:lnTo>
                <a:lnTo>
                  <a:pt x="62952" y="28456"/>
                </a:lnTo>
                <a:lnTo>
                  <a:pt x="29445" y="61817"/>
                </a:lnTo>
                <a:lnTo>
                  <a:pt x="23377" y="69150"/>
                </a:lnTo>
                <a:lnTo>
                  <a:pt x="19333" y="75308"/>
                </a:lnTo>
                <a:lnTo>
                  <a:pt x="16636" y="80683"/>
                </a:lnTo>
                <a:lnTo>
                  <a:pt x="14839" y="85537"/>
                </a:lnTo>
                <a:lnTo>
                  <a:pt x="13640" y="90043"/>
                </a:lnTo>
                <a:lnTo>
                  <a:pt x="12841" y="94317"/>
                </a:lnTo>
                <a:lnTo>
                  <a:pt x="12309" y="98436"/>
                </a:lnTo>
                <a:lnTo>
                  <a:pt x="11954" y="102452"/>
                </a:lnTo>
                <a:lnTo>
                  <a:pt x="11717" y="106400"/>
                </a:lnTo>
                <a:lnTo>
                  <a:pt x="11454" y="114172"/>
                </a:lnTo>
                <a:lnTo>
                  <a:pt x="11285" y="123443"/>
                </a:lnTo>
                <a:lnTo>
                  <a:pt x="12541" y="122933"/>
                </a:lnTo>
                <a:lnTo>
                  <a:pt x="14649" y="121324"/>
                </a:lnTo>
                <a:lnTo>
                  <a:pt x="17323" y="118981"/>
                </a:lnTo>
                <a:lnTo>
                  <a:pt x="21647" y="116149"/>
                </a:lnTo>
                <a:lnTo>
                  <a:pt x="27069" y="112991"/>
                </a:lnTo>
                <a:lnTo>
                  <a:pt x="33223" y="109615"/>
                </a:lnTo>
                <a:lnTo>
                  <a:pt x="38597" y="106095"/>
                </a:lnTo>
                <a:lnTo>
                  <a:pt x="43449" y="102478"/>
                </a:lnTo>
                <a:lnTo>
                  <a:pt x="47954" y="98797"/>
                </a:lnTo>
                <a:lnTo>
                  <a:pt x="54767" y="92533"/>
                </a:lnTo>
                <a:lnTo>
                  <a:pt x="72498" y="75413"/>
                </a:lnTo>
                <a:lnTo>
                  <a:pt x="80020" y="69323"/>
                </a:lnTo>
                <a:lnTo>
                  <a:pt x="86305" y="65264"/>
                </a:lnTo>
                <a:lnTo>
                  <a:pt x="91764" y="62557"/>
                </a:lnTo>
                <a:lnTo>
                  <a:pt x="95403" y="59483"/>
                </a:lnTo>
                <a:lnTo>
                  <a:pt x="97831" y="56164"/>
                </a:lnTo>
                <a:lnTo>
                  <a:pt x="99448" y="52680"/>
                </a:lnTo>
                <a:lnTo>
                  <a:pt x="107793" y="35643"/>
                </a:lnTo>
                <a:lnTo>
                  <a:pt x="109900" y="30110"/>
                </a:lnTo>
                <a:lnTo>
                  <a:pt x="111304" y="25151"/>
                </a:lnTo>
                <a:lnTo>
                  <a:pt x="112241" y="20576"/>
                </a:lnTo>
                <a:lnTo>
                  <a:pt x="112865" y="16255"/>
                </a:lnTo>
                <a:lnTo>
                  <a:pt x="113281" y="12105"/>
                </a:lnTo>
                <a:lnTo>
                  <a:pt x="113949" y="2387"/>
                </a:lnTo>
                <a:lnTo>
                  <a:pt x="112733" y="1589"/>
                </a:lnTo>
                <a:lnTo>
                  <a:pt x="110654" y="1058"/>
                </a:lnTo>
                <a:lnTo>
                  <a:pt x="104258" y="204"/>
                </a:lnTo>
                <a:lnTo>
                  <a:pt x="102463" y="134"/>
                </a:lnTo>
                <a:lnTo>
                  <a:pt x="92981" y="13"/>
                </a:lnTo>
                <a:lnTo>
                  <a:pt x="85698" y="0"/>
                </a:lnTo>
                <a:lnTo>
                  <a:pt x="81200" y="1268"/>
                </a:lnTo>
                <a:lnTo>
                  <a:pt x="75660" y="3384"/>
                </a:lnTo>
                <a:lnTo>
                  <a:pt x="69428" y="6064"/>
                </a:lnTo>
                <a:lnTo>
                  <a:pt x="64003" y="7851"/>
                </a:lnTo>
                <a:lnTo>
                  <a:pt x="59117" y="9042"/>
                </a:lnTo>
                <a:lnTo>
                  <a:pt x="54589" y="9836"/>
                </a:lnTo>
                <a:lnTo>
                  <a:pt x="50301" y="11636"/>
                </a:lnTo>
                <a:lnTo>
                  <a:pt x="46171" y="14105"/>
                </a:lnTo>
                <a:lnTo>
                  <a:pt x="42149" y="17022"/>
                </a:lnTo>
                <a:lnTo>
                  <a:pt x="38198" y="20236"/>
                </a:lnTo>
                <a:lnTo>
                  <a:pt x="34292" y="23649"/>
                </a:lnTo>
                <a:lnTo>
                  <a:pt x="30419" y="27194"/>
                </a:lnTo>
                <a:lnTo>
                  <a:pt x="27837" y="30828"/>
                </a:lnTo>
                <a:lnTo>
                  <a:pt x="26116" y="34520"/>
                </a:lnTo>
                <a:lnTo>
                  <a:pt x="24968" y="38251"/>
                </a:lnTo>
                <a:lnTo>
                  <a:pt x="22934" y="42009"/>
                </a:lnTo>
                <a:lnTo>
                  <a:pt x="20307" y="45784"/>
                </a:lnTo>
                <a:lnTo>
                  <a:pt x="17286" y="49571"/>
                </a:lnTo>
                <a:lnTo>
                  <a:pt x="14002" y="53365"/>
                </a:lnTo>
                <a:lnTo>
                  <a:pt x="10542" y="57165"/>
                </a:lnTo>
                <a:lnTo>
                  <a:pt x="6966" y="60968"/>
                </a:lnTo>
                <a:lnTo>
                  <a:pt x="4582" y="64773"/>
                </a:lnTo>
                <a:lnTo>
                  <a:pt x="2993" y="68581"/>
                </a:lnTo>
                <a:lnTo>
                  <a:pt x="1933" y="72389"/>
                </a:lnTo>
                <a:lnTo>
                  <a:pt x="1226" y="76197"/>
                </a:lnTo>
                <a:lnTo>
                  <a:pt x="755" y="80006"/>
                </a:lnTo>
                <a:lnTo>
                  <a:pt x="441" y="83816"/>
                </a:lnTo>
                <a:lnTo>
                  <a:pt x="232" y="88895"/>
                </a:lnTo>
                <a:lnTo>
                  <a:pt x="0" y="101313"/>
                </a:lnTo>
                <a:lnTo>
                  <a:pt x="1207" y="106910"/>
                </a:lnTo>
                <a:lnTo>
                  <a:pt x="3283" y="111912"/>
                </a:lnTo>
                <a:lnTo>
                  <a:pt x="5937" y="116516"/>
                </a:lnTo>
                <a:lnTo>
                  <a:pt x="8975" y="119585"/>
                </a:lnTo>
                <a:lnTo>
                  <a:pt x="12272" y="121632"/>
                </a:lnTo>
                <a:lnTo>
                  <a:pt x="20619" y="124916"/>
                </a:lnTo>
                <a:lnTo>
                  <a:pt x="25114" y="123915"/>
                </a:lnTo>
                <a:lnTo>
                  <a:pt x="31920" y="121979"/>
                </a:lnTo>
                <a:lnTo>
                  <a:pt x="40268" y="119417"/>
                </a:lnTo>
                <a:lnTo>
                  <a:pt x="47103" y="116440"/>
                </a:lnTo>
                <a:lnTo>
                  <a:pt x="52930" y="113184"/>
                </a:lnTo>
                <a:lnTo>
                  <a:pt x="65338" y="104903"/>
                </a:lnTo>
                <a:lnTo>
                  <a:pt x="66357" y="102954"/>
                </a:lnTo>
                <a:lnTo>
                  <a:pt x="67036" y="100384"/>
                </a:lnTo>
                <a:lnTo>
                  <a:pt x="67489" y="97401"/>
                </a:lnTo>
                <a:lnTo>
                  <a:pt x="69061" y="95412"/>
                </a:lnTo>
                <a:lnTo>
                  <a:pt x="71378" y="94086"/>
                </a:lnTo>
                <a:lnTo>
                  <a:pt x="74194" y="93202"/>
                </a:lnTo>
                <a:lnTo>
                  <a:pt x="76070" y="91343"/>
                </a:lnTo>
                <a:lnTo>
                  <a:pt x="77321" y="88833"/>
                </a:lnTo>
                <a:lnTo>
                  <a:pt x="78156" y="85891"/>
                </a:lnTo>
                <a:lnTo>
                  <a:pt x="77442" y="82658"/>
                </a:lnTo>
                <a:lnTo>
                  <a:pt x="75695" y="79234"/>
                </a:lnTo>
                <a:lnTo>
                  <a:pt x="69836" y="70680"/>
                </a:lnTo>
                <a:lnTo>
                  <a:pt x="68085" y="68708"/>
                </a:lnTo>
                <a:lnTo>
                  <a:pt x="62753" y="63131"/>
                </a:lnTo>
                <a:lnTo>
                  <a:pt x="60823" y="59865"/>
                </a:lnTo>
                <a:lnTo>
                  <a:pt x="59537" y="56418"/>
                </a:lnTo>
                <a:lnTo>
                  <a:pt x="58679" y="52850"/>
                </a:lnTo>
                <a:lnTo>
                  <a:pt x="58108" y="49202"/>
                </a:lnTo>
                <a:lnTo>
                  <a:pt x="57726" y="45499"/>
                </a:lnTo>
                <a:lnTo>
                  <a:pt x="56964" y="34284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24"/>
          <p:cNvSpPr/>
          <p:nvPr/>
        </p:nvSpPr>
        <p:spPr bwMode="auto">
          <a:xfrm>
            <a:off x="5795022" y="4994909"/>
            <a:ext cx="102854" cy="136992"/>
          </a:xfrm>
          <a:custGeom>
            <a:avLst/>
            <a:gdLst/>
            <a:ahLst/>
            <a:cxnLst/>
            <a:rect l="0" t="0" r="0" b="0"/>
            <a:pathLst>
              <a:path w="102854" h="136992">
                <a:moveTo>
                  <a:pt x="79998" y="0"/>
                </a:moveTo>
                <a:lnTo>
                  <a:pt x="51582" y="0"/>
                </a:lnTo>
                <a:lnTo>
                  <a:pt x="49624" y="1270"/>
                </a:lnTo>
                <a:lnTo>
                  <a:pt x="48319" y="3387"/>
                </a:lnTo>
                <a:lnTo>
                  <a:pt x="47448" y="6068"/>
                </a:lnTo>
                <a:lnTo>
                  <a:pt x="45598" y="9126"/>
                </a:lnTo>
                <a:lnTo>
                  <a:pt x="43094" y="12434"/>
                </a:lnTo>
                <a:lnTo>
                  <a:pt x="40155" y="15909"/>
                </a:lnTo>
                <a:lnTo>
                  <a:pt x="36926" y="20767"/>
                </a:lnTo>
                <a:lnTo>
                  <a:pt x="33504" y="26544"/>
                </a:lnTo>
                <a:lnTo>
                  <a:pt x="24952" y="41933"/>
                </a:lnTo>
                <a:lnTo>
                  <a:pt x="22981" y="44465"/>
                </a:lnTo>
                <a:lnTo>
                  <a:pt x="20396" y="47424"/>
                </a:lnTo>
                <a:lnTo>
                  <a:pt x="17403" y="50666"/>
                </a:lnTo>
                <a:lnTo>
                  <a:pt x="15408" y="55367"/>
                </a:lnTo>
                <a:lnTo>
                  <a:pt x="14078" y="61042"/>
                </a:lnTo>
                <a:lnTo>
                  <a:pt x="13191" y="67364"/>
                </a:lnTo>
                <a:lnTo>
                  <a:pt x="12600" y="72850"/>
                </a:lnTo>
                <a:lnTo>
                  <a:pt x="12206" y="77777"/>
                </a:lnTo>
                <a:lnTo>
                  <a:pt x="11943" y="82331"/>
                </a:lnTo>
                <a:lnTo>
                  <a:pt x="11651" y="90779"/>
                </a:lnTo>
                <a:lnTo>
                  <a:pt x="11487" y="106061"/>
                </a:lnTo>
                <a:lnTo>
                  <a:pt x="11431" y="121845"/>
                </a:lnTo>
                <a:lnTo>
                  <a:pt x="12697" y="124410"/>
                </a:lnTo>
                <a:lnTo>
                  <a:pt x="14810" y="127390"/>
                </a:lnTo>
                <a:lnTo>
                  <a:pt x="17489" y="130647"/>
                </a:lnTo>
                <a:lnTo>
                  <a:pt x="20545" y="132818"/>
                </a:lnTo>
                <a:lnTo>
                  <a:pt x="23853" y="134265"/>
                </a:lnTo>
                <a:lnTo>
                  <a:pt x="27328" y="135231"/>
                </a:lnTo>
                <a:lnTo>
                  <a:pt x="30914" y="135874"/>
                </a:lnTo>
                <a:lnTo>
                  <a:pt x="34576" y="136302"/>
                </a:lnTo>
                <a:lnTo>
                  <a:pt x="38286" y="136589"/>
                </a:lnTo>
                <a:lnTo>
                  <a:pt x="42030" y="136779"/>
                </a:lnTo>
                <a:lnTo>
                  <a:pt x="49576" y="136991"/>
                </a:lnTo>
                <a:lnTo>
                  <a:pt x="52097" y="135778"/>
                </a:lnTo>
                <a:lnTo>
                  <a:pt x="53777" y="133698"/>
                </a:lnTo>
                <a:lnTo>
                  <a:pt x="54898" y="131042"/>
                </a:lnTo>
                <a:lnTo>
                  <a:pt x="56914" y="129272"/>
                </a:lnTo>
                <a:lnTo>
                  <a:pt x="59528" y="128091"/>
                </a:lnTo>
                <a:lnTo>
                  <a:pt x="66782" y="126197"/>
                </a:lnTo>
                <a:lnTo>
                  <a:pt x="68647" y="124771"/>
                </a:lnTo>
                <a:lnTo>
                  <a:pt x="71161" y="122551"/>
                </a:lnTo>
                <a:lnTo>
                  <a:pt x="78252" y="115930"/>
                </a:lnTo>
                <a:lnTo>
                  <a:pt x="80104" y="115387"/>
                </a:lnTo>
                <a:lnTo>
                  <a:pt x="82609" y="115025"/>
                </a:lnTo>
                <a:lnTo>
                  <a:pt x="85548" y="114783"/>
                </a:lnTo>
                <a:lnTo>
                  <a:pt x="87508" y="113352"/>
                </a:lnTo>
                <a:lnTo>
                  <a:pt x="88814" y="111128"/>
                </a:lnTo>
                <a:lnTo>
                  <a:pt x="89685" y="108376"/>
                </a:lnTo>
                <a:lnTo>
                  <a:pt x="91536" y="106541"/>
                </a:lnTo>
                <a:lnTo>
                  <a:pt x="94040" y="105317"/>
                </a:lnTo>
                <a:lnTo>
                  <a:pt x="96979" y="104502"/>
                </a:lnTo>
                <a:lnTo>
                  <a:pt x="98939" y="102688"/>
                </a:lnTo>
                <a:lnTo>
                  <a:pt x="100245" y="100209"/>
                </a:lnTo>
                <a:lnTo>
                  <a:pt x="102342" y="93172"/>
                </a:lnTo>
                <a:lnTo>
                  <a:pt x="102514" y="91325"/>
                </a:lnTo>
                <a:lnTo>
                  <a:pt x="102628" y="88824"/>
                </a:lnTo>
                <a:lnTo>
                  <a:pt x="102755" y="82657"/>
                </a:lnTo>
                <a:lnTo>
                  <a:pt x="102853" y="49521"/>
                </a:lnTo>
                <a:lnTo>
                  <a:pt x="101585" y="46984"/>
                </a:lnTo>
                <a:lnTo>
                  <a:pt x="99469" y="44023"/>
                </a:lnTo>
                <a:lnTo>
                  <a:pt x="96789" y="40779"/>
                </a:lnTo>
                <a:lnTo>
                  <a:pt x="95001" y="37346"/>
                </a:lnTo>
                <a:lnTo>
                  <a:pt x="93811" y="33788"/>
                </a:lnTo>
                <a:lnTo>
                  <a:pt x="93016" y="30145"/>
                </a:lnTo>
                <a:lnTo>
                  <a:pt x="92486" y="26447"/>
                </a:lnTo>
                <a:lnTo>
                  <a:pt x="92134" y="22711"/>
                </a:lnTo>
                <a:lnTo>
                  <a:pt x="91898" y="18951"/>
                </a:lnTo>
                <a:lnTo>
                  <a:pt x="90471" y="16444"/>
                </a:lnTo>
                <a:lnTo>
                  <a:pt x="88250" y="14773"/>
                </a:lnTo>
                <a:lnTo>
                  <a:pt x="85499" y="13659"/>
                </a:lnTo>
                <a:lnTo>
                  <a:pt x="83666" y="11646"/>
                </a:lnTo>
                <a:lnTo>
                  <a:pt x="82443" y="9034"/>
                </a:lnTo>
                <a:lnTo>
                  <a:pt x="80480" y="1785"/>
                </a:lnTo>
                <a:lnTo>
                  <a:pt x="79050" y="1190"/>
                </a:lnTo>
                <a:lnTo>
                  <a:pt x="76825" y="794"/>
                </a:lnTo>
                <a:lnTo>
                  <a:pt x="74073" y="529"/>
                </a:lnTo>
                <a:lnTo>
                  <a:pt x="69698" y="353"/>
                </a:lnTo>
                <a:lnTo>
                  <a:pt x="58063" y="157"/>
                </a:lnTo>
                <a:lnTo>
                  <a:pt x="52675" y="1375"/>
                </a:lnTo>
                <a:lnTo>
                  <a:pt x="47812" y="3457"/>
                </a:lnTo>
                <a:lnTo>
                  <a:pt x="36951" y="9856"/>
                </a:lnTo>
                <a:lnTo>
                  <a:pt x="34790" y="10380"/>
                </a:lnTo>
                <a:lnTo>
                  <a:pt x="32079" y="10730"/>
                </a:lnTo>
                <a:lnTo>
                  <a:pt x="29002" y="10964"/>
                </a:lnTo>
                <a:lnTo>
                  <a:pt x="26950" y="12389"/>
                </a:lnTo>
                <a:lnTo>
                  <a:pt x="25583" y="14610"/>
                </a:lnTo>
                <a:lnTo>
                  <a:pt x="24671" y="17360"/>
                </a:lnTo>
                <a:lnTo>
                  <a:pt x="22793" y="19194"/>
                </a:lnTo>
                <a:lnTo>
                  <a:pt x="20271" y="20416"/>
                </a:lnTo>
                <a:lnTo>
                  <a:pt x="17320" y="21231"/>
                </a:lnTo>
                <a:lnTo>
                  <a:pt x="15353" y="23044"/>
                </a:lnTo>
                <a:lnTo>
                  <a:pt x="14041" y="25523"/>
                </a:lnTo>
                <a:lnTo>
                  <a:pt x="11936" y="32558"/>
                </a:lnTo>
                <a:lnTo>
                  <a:pt x="11763" y="34406"/>
                </a:lnTo>
                <a:lnTo>
                  <a:pt x="11648" y="36907"/>
                </a:lnTo>
                <a:lnTo>
                  <a:pt x="11571" y="39845"/>
                </a:lnTo>
                <a:lnTo>
                  <a:pt x="10250" y="43074"/>
                </a:lnTo>
                <a:lnTo>
                  <a:pt x="8099" y="46496"/>
                </a:lnTo>
                <a:lnTo>
                  <a:pt x="5396" y="50047"/>
                </a:lnTo>
                <a:lnTo>
                  <a:pt x="3593" y="53685"/>
                </a:lnTo>
                <a:lnTo>
                  <a:pt x="2391" y="57380"/>
                </a:lnTo>
                <a:lnTo>
                  <a:pt x="463" y="66368"/>
                </a:lnTo>
                <a:lnTo>
                  <a:pt x="304" y="68376"/>
                </a:lnTo>
                <a:lnTo>
                  <a:pt x="199" y="70984"/>
                </a:lnTo>
                <a:lnTo>
                  <a:pt x="82" y="77268"/>
                </a:lnTo>
                <a:lnTo>
                  <a:pt x="0" y="89324"/>
                </a:lnTo>
                <a:lnTo>
                  <a:pt x="1266" y="91299"/>
                </a:lnTo>
                <a:lnTo>
                  <a:pt x="3380" y="93886"/>
                </a:lnTo>
                <a:lnTo>
                  <a:pt x="9830" y="101096"/>
                </a:lnTo>
                <a:lnTo>
                  <a:pt x="10359" y="102957"/>
                </a:lnTo>
                <a:lnTo>
                  <a:pt x="10712" y="105468"/>
                </a:lnTo>
                <a:lnTo>
                  <a:pt x="11278" y="112556"/>
                </a:lnTo>
                <a:lnTo>
                  <a:pt x="12595" y="113137"/>
                </a:lnTo>
                <a:lnTo>
                  <a:pt x="14742" y="113525"/>
                </a:lnTo>
                <a:lnTo>
                  <a:pt x="17444" y="113783"/>
                </a:lnTo>
                <a:lnTo>
                  <a:pt x="20515" y="113956"/>
                </a:lnTo>
                <a:lnTo>
                  <a:pt x="27314" y="114147"/>
                </a:lnTo>
                <a:lnTo>
                  <a:pt x="30906" y="112928"/>
                </a:lnTo>
                <a:lnTo>
                  <a:pt x="34569" y="110846"/>
                </a:lnTo>
                <a:lnTo>
                  <a:pt x="38282" y="108188"/>
                </a:lnTo>
                <a:lnTo>
                  <a:pt x="42027" y="106415"/>
                </a:lnTo>
                <a:lnTo>
                  <a:pt x="45794" y="105233"/>
                </a:lnTo>
                <a:lnTo>
                  <a:pt x="49575" y="104446"/>
                </a:lnTo>
                <a:lnTo>
                  <a:pt x="53366" y="102651"/>
                </a:lnTo>
                <a:lnTo>
                  <a:pt x="57163" y="100184"/>
                </a:lnTo>
                <a:lnTo>
                  <a:pt x="60965" y="97270"/>
                </a:lnTo>
                <a:lnTo>
                  <a:pt x="66039" y="94057"/>
                </a:lnTo>
                <a:lnTo>
                  <a:pt x="71962" y="90644"/>
                </a:lnTo>
                <a:lnTo>
                  <a:pt x="87582" y="82111"/>
                </a:lnTo>
                <a:lnTo>
                  <a:pt x="90134" y="81411"/>
                </a:lnTo>
                <a:lnTo>
                  <a:pt x="93105" y="80944"/>
                </a:lnTo>
                <a:lnTo>
                  <a:pt x="100931" y="80195"/>
                </a:lnTo>
                <a:lnTo>
                  <a:pt x="101573" y="78863"/>
                </a:lnTo>
                <a:lnTo>
                  <a:pt x="102002" y="76706"/>
                </a:lnTo>
                <a:lnTo>
                  <a:pt x="102287" y="73997"/>
                </a:lnTo>
                <a:lnTo>
                  <a:pt x="101207" y="70922"/>
                </a:lnTo>
                <a:lnTo>
                  <a:pt x="99217" y="67601"/>
                </a:lnTo>
                <a:lnTo>
                  <a:pt x="92967" y="59215"/>
                </a:lnTo>
                <a:lnTo>
                  <a:pt x="91183" y="57257"/>
                </a:lnTo>
                <a:lnTo>
                  <a:pt x="81722" y="47490"/>
                </a:lnTo>
                <a:lnTo>
                  <a:pt x="74440" y="40177"/>
                </a:lnTo>
                <a:lnTo>
                  <a:pt x="71213" y="38215"/>
                </a:lnTo>
                <a:lnTo>
                  <a:pt x="67791" y="36907"/>
                </a:lnTo>
                <a:lnTo>
                  <a:pt x="64240" y="36035"/>
                </a:lnTo>
                <a:lnTo>
                  <a:pt x="59332" y="35453"/>
                </a:lnTo>
                <a:lnTo>
                  <a:pt x="53521" y="35066"/>
                </a:lnTo>
                <a:lnTo>
                  <a:pt x="38079" y="34444"/>
                </a:lnTo>
                <a:lnTo>
                  <a:pt x="11418" y="34291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25"/>
          <p:cNvSpPr/>
          <p:nvPr/>
        </p:nvSpPr>
        <p:spPr bwMode="auto">
          <a:xfrm>
            <a:off x="4869179" y="5417819"/>
            <a:ext cx="217172" cy="353556"/>
          </a:xfrm>
          <a:custGeom>
            <a:avLst/>
            <a:gdLst/>
            <a:ahLst/>
            <a:cxnLst/>
            <a:rect l="0" t="0" r="0" b="0"/>
            <a:pathLst>
              <a:path w="217172" h="353556">
                <a:moveTo>
                  <a:pt x="0" y="80010"/>
                </a:moveTo>
                <a:lnTo>
                  <a:pt x="0" y="86078"/>
                </a:lnTo>
                <a:lnTo>
                  <a:pt x="1271" y="89135"/>
                </a:lnTo>
                <a:lnTo>
                  <a:pt x="7856" y="99507"/>
                </a:lnTo>
                <a:lnTo>
                  <a:pt x="9842" y="106878"/>
                </a:lnTo>
                <a:lnTo>
                  <a:pt x="10725" y="114389"/>
                </a:lnTo>
                <a:lnTo>
                  <a:pt x="10960" y="118169"/>
                </a:lnTo>
                <a:lnTo>
                  <a:pt x="12386" y="121960"/>
                </a:lnTo>
                <a:lnTo>
                  <a:pt x="17359" y="129558"/>
                </a:lnTo>
                <a:lnTo>
                  <a:pt x="20415" y="140555"/>
                </a:lnTo>
                <a:lnTo>
                  <a:pt x="21231" y="147044"/>
                </a:lnTo>
                <a:lnTo>
                  <a:pt x="23044" y="155179"/>
                </a:lnTo>
                <a:lnTo>
                  <a:pt x="25523" y="164413"/>
                </a:lnTo>
                <a:lnTo>
                  <a:pt x="28445" y="174379"/>
                </a:lnTo>
                <a:lnTo>
                  <a:pt x="30394" y="183563"/>
                </a:lnTo>
                <a:lnTo>
                  <a:pt x="31693" y="192225"/>
                </a:lnTo>
                <a:lnTo>
                  <a:pt x="32559" y="200540"/>
                </a:lnTo>
                <a:lnTo>
                  <a:pt x="33136" y="207354"/>
                </a:lnTo>
                <a:lnTo>
                  <a:pt x="33777" y="218311"/>
                </a:lnTo>
                <a:lnTo>
                  <a:pt x="35218" y="224281"/>
                </a:lnTo>
                <a:lnTo>
                  <a:pt x="37449" y="230801"/>
                </a:lnTo>
                <a:lnTo>
                  <a:pt x="40206" y="237687"/>
                </a:lnTo>
                <a:lnTo>
                  <a:pt x="43270" y="248726"/>
                </a:lnTo>
                <a:lnTo>
                  <a:pt x="45901" y="259135"/>
                </a:lnTo>
                <a:lnTo>
                  <a:pt x="48381" y="265467"/>
                </a:lnTo>
                <a:lnTo>
                  <a:pt x="51304" y="272228"/>
                </a:lnTo>
                <a:lnTo>
                  <a:pt x="54552" y="283127"/>
                </a:lnTo>
                <a:lnTo>
                  <a:pt x="55418" y="287812"/>
                </a:lnTo>
                <a:lnTo>
                  <a:pt x="57266" y="290934"/>
                </a:lnTo>
                <a:lnTo>
                  <a:pt x="59767" y="293016"/>
                </a:lnTo>
                <a:lnTo>
                  <a:pt x="62705" y="294404"/>
                </a:lnTo>
                <a:lnTo>
                  <a:pt x="69356" y="302720"/>
                </a:lnTo>
                <a:lnTo>
                  <a:pt x="77906" y="316619"/>
                </a:lnTo>
                <a:lnTo>
                  <a:pt x="81147" y="320300"/>
                </a:lnTo>
                <a:lnTo>
                  <a:pt x="91522" y="331163"/>
                </a:lnTo>
                <a:lnTo>
                  <a:pt x="105576" y="345490"/>
                </a:lnTo>
                <a:lnTo>
                  <a:pt x="109754" y="348437"/>
                </a:lnTo>
                <a:lnTo>
                  <a:pt x="113810" y="350402"/>
                </a:lnTo>
                <a:lnTo>
                  <a:pt x="123375" y="353555"/>
                </a:lnTo>
                <a:lnTo>
                  <a:pt x="125430" y="352543"/>
                </a:lnTo>
                <a:lnTo>
                  <a:pt x="131101" y="348033"/>
                </a:lnTo>
                <a:lnTo>
                  <a:pt x="135365" y="344421"/>
                </a:lnTo>
                <a:lnTo>
                  <a:pt x="136363" y="336803"/>
                </a:lnTo>
                <a:lnTo>
                  <a:pt x="136806" y="326220"/>
                </a:lnTo>
                <a:lnTo>
                  <a:pt x="137056" y="313123"/>
                </a:lnTo>
                <a:lnTo>
                  <a:pt x="137114" y="305113"/>
                </a:lnTo>
                <a:lnTo>
                  <a:pt x="138399" y="294848"/>
                </a:lnTo>
                <a:lnTo>
                  <a:pt x="143215" y="263124"/>
                </a:lnTo>
                <a:lnTo>
                  <a:pt x="146276" y="249076"/>
                </a:lnTo>
                <a:lnTo>
                  <a:pt x="149588" y="237171"/>
                </a:lnTo>
                <a:lnTo>
                  <a:pt x="153065" y="226694"/>
                </a:lnTo>
                <a:lnTo>
                  <a:pt x="155384" y="217169"/>
                </a:lnTo>
                <a:lnTo>
                  <a:pt x="156929" y="208280"/>
                </a:lnTo>
                <a:lnTo>
                  <a:pt x="157960" y="199813"/>
                </a:lnTo>
                <a:lnTo>
                  <a:pt x="159917" y="191629"/>
                </a:lnTo>
                <a:lnTo>
                  <a:pt x="162492" y="183633"/>
                </a:lnTo>
                <a:lnTo>
                  <a:pt x="165478" y="175762"/>
                </a:lnTo>
                <a:lnTo>
                  <a:pt x="167469" y="167975"/>
                </a:lnTo>
                <a:lnTo>
                  <a:pt x="168796" y="160243"/>
                </a:lnTo>
                <a:lnTo>
                  <a:pt x="169681" y="152549"/>
                </a:lnTo>
                <a:lnTo>
                  <a:pt x="170271" y="143609"/>
                </a:lnTo>
                <a:lnTo>
                  <a:pt x="170664" y="133840"/>
                </a:lnTo>
                <a:lnTo>
                  <a:pt x="170926" y="123516"/>
                </a:lnTo>
                <a:lnTo>
                  <a:pt x="173641" y="111555"/>
                </a:lnTo>
                <a:lnTo>
                  <a:pt x="177991" y="98500"/>
                </a:lnTo>
                <a:lnTo>
                  <a:pt x="183431" y="84717"/>
                </a:lnTo>
                <a:lnTo>
                  <a:pt x="192862" y="59242"/>
                </a:lnTo>
                <a:lnTo>
                  <a:pt x="197155" y="47115"/>
                </a:lnTo>
                <a:lnTo>
                  <a:pt x="200017" y="37760"/>
                </a:lnTo>
                <a:lnTo>
                  <a:pt x="201925" y="30253"/>
                </a:lnTo>
                <a:lnTo>
                  <a:pt x="203197" y="23979"/>
                </a:lnTo>
                <a:lnTo>
                  <a:pt x="207997" y="13621"/>
                </a:lnTo>
                <a:lnTo>
                  <a:pt x="217171" y="0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26"/>
          <p:cNvSpPr/>
          <p:nvPr/>
        </p:nvSpPr>
        <p:spPr bwMode="auto">
          <a:xfrm>
            <a:off x="5109209" y="5443269"/>
            <a:ext cx="148592" cy="282859"/>
          </a:xfrm>
          <a:custGeom>
            <a:avLst/>
            <a:gdLst/>
            <a:ahLst/>
            <a:cxnLst/>
            <a:rect l="0" t="0" r="0" b="0"/>
            <a:pathLst>
              <a:path w="148592" h="282859">
                <a:moveTo>
                  <a:pt x="0" y="146000"/>
                </a:moveTo>
                <a:lnTo>
                  <a:pt x="6069" y="152068"/>
                </a:lnTo>
                <a:lnTo>
                  <a:pt x="9126" y="153856"/>
                </a:lnTo>
                <a:lnTo>
                  <a:pt x="12434" y="155047"/>
                </a:lnTo>
                <a:lnTo>
                  <a:pt x="15909" y="155841"/>
                </a:lnTo>
                <a:lnTo>
                  <a:pt x="19496" y="156371"/>
                </a:lnTo>
                <a:lnTo>
                  <a:pt x="23158" y="156724"/>
                </a:lnTo>
                <a:lnTo>
                  <a:pt x="26869" y="156960"/>
                </a:lnTo>
                <a:lnTo>
                  <a:pt x="34379" y="157221"/>
                </a:lnTo>
                <a:lnTo>
                  <a:pt x="38159" y="157291"/>
                </a:lnTo>
                <a:lnTo>
                  <a:pt x="43220" y="156067"/>
                </a:lnTo>
                <a:lnTo>
                  <a:pt x="49133" y="153982"/>
                </a:lnTo>
                <a:lnTo>
                  <a:pt x="55616" y="151322"/>
                </a:lnTo>
                <a:lnTo>
                  <a:pt x="62477" y="148278"/>
                </a:lnTo>
                <a:lnTo>
                  <a:pt x="76875" y="141509"/>
                </a:lnTo>
                <a:lnTo>
                  <a:pt x="83000" y="137926"/>
                </a:lnTo>
                <a:lnTo>
                  <a:pt x="88353" y="134268"/>
                </a:lnTo>
                <a:lnTo>
                  <a:pt x="93193" y="130558"/>
                </a:lnTo>
                <a:lnTo>
                  <a:pt x="96418" y="126816"/>
                </a:lnTo>
                <a:lnTo>
                  <a:pt x="98569" y="123051"/>
                </a:lnTo>
                <a:lnTo>
                  <a:pt x="100003" y="119270"/>
                </a:lnTo>
                <a:lnTo>
                  <a:pt x="102229" y="116750"/>
                </a:lnTo>
                <a:lnTo>
                  <a:pt x="104983" y="115071"/>
                </a:lnTo>
                <a:lnTo>
                  <a:pt x="108089" y="113950"/>
                </a:lnTo>
                <a:lnTo>
                  <a:pt x="110160" y="110664"/>
                </a:lnTo>
                <a:lnTo>
                  <a:pt x="111540" y="105932"/>
                </a:lnTo>
                <a:lnTo>
                  <a:pt x="112460" y="100239"/>
                </a:lnTo>
                <a:lnTo>
                  <a:pt x="114343" y="95173"/>
                </a:lnTo>
                <a:lnTo>
                  <a:pt x="116869" y="90525"/>
                </a:lnTo>
                <a:lnTo>
                  <a:pt x="119823" y="86157"/>
                </a:lnTo>
                <a:lnTo>
                  <a:pt x="123105" y="77917"/>
                </a:lnTo>
                <a:lnTo>
                  <a:pt x="124564" y="70021"/>
                </a:lnTo>
                <a:lnTo>
                  <a:pt x="125212" y="62278"/>
                </a:lnTo>
                <a:lnTo>
                  <a:pt x="125500" y="54604"/>
                </a:lnTo>
                <a:lnTo>
                  <a:pt x="125685" y="39329"/>
                </a:lnTo>
                <a:lnTo>
                  <a:pt x="125717" y="33961"/>
                </a:lnTo>
                <a:lnTo>
                  <a:pt x="122338" y="25932"/>
                </a:lnTo>
                <a:lnTo>
                  <a:pt x="119659" y="20235"/>
                </a:lnTo>
                <a:lnTo>
                  <a:pt x="116603" y="15167"/>
                </a:lnTo>
                <a:lnTo>
                  <a:pt x="113295" y="10518"/>
                </a:lnTo>
                <a:lnTo>
                  <a:pt x="109820" y="6149"/>
                </a:lnTo>
                <a:lnTo>
                  <a:pt x="106234" y="3236"/>
                </a:lnTo>
                <a:lnTo>
                  <a:pt x="102573" y="1294"/>
                </a:lnTo>
                <a:lnTo>
                  <a:pt x="98862" y="0"/>
                </a:lnTo>
                <a:lnTo>
                  <a:pt x="96388" y="407"/>
                </a:lnTo>
                <a:lnTo>
                  <a:pt x="94739" y="1948"/>
                </a:lnTo>
                <a:lnTo>
                  <a:pt x="93640" y="4245"/>
                </a:lnTo>
                <a:lnTo>
                  <a:pt x="89031" y="10185"/>
                </a:lnTo>
                <a:lnTo>
                  <a:pt x="86024" y="13547"/>
                </a:lnTo>
                <a:lnTo>
                  <a:pt x="75910" y="24055"/>
                </a:lnTo>
                <a:lnTo>
                  <a:pt x="69657" y="30414"/>
                </a:lnTo>
                <a:lnTo>
                  <a:pt x="64218" y="38463"/>
                </a:lnTo>
                <a:lnTo>
                  <a:pt x="59322" y="47639"/>
                </a:lnTo>
                <a:lnTo>
                  <a:pt x="54788" y="57566"/>
                </a:lnTo>
                <a:lnTo>
                  <a:pt x="51766" y="66724"/>
                </a:lnTo>
                <a:lnTo>
                  <a:pt x="49751" y="75370"/>
                </a:lnTo>
                <a:lnTo>
                  <a:pt x="48407" y="83673"/>
                </a:lnTo>
                <a:lnTo>
                  <a:pt x="46242" y="91749"/>
                </a:lnTo>
                <a:lnTo>
                  <a:pt x="43528" y="99673"/>
                </a:lnTo>
                <a:lnTo>
                  <a:pt x="40449" y="107495"/>
                </a:lnTo>
                <a:lnTo>
                  <a:pt x="38396" y="115250"/>
                </a:lnTo>
                <a:lnTo>
                  <a:pt x="37028" y="122961"/>
                </a:lnTo>
                <a:lnTo>
                  <a:pt x="36116" y="130641"/>
                </a:lnTo>
                <a:lnTo>
                  <a:pt x="34237" y="138301"/>
                </a:lnTo>
                <a:lnTo>
                  <a:pt x="31715" y="145947"/>
                </a:lnTo>
                <a:lnTo>
                  <a:pt x="28763" y="153585"/>
                </a:lnTo>
                <a:lnTo>
                  <a:pt x="26796" y="161217"/>
                </a:lnTo>
                <a:lnTo>
                  <a:pt x="25484" y="168845"/>
                </a:lnTo>
                <a:lnTo>
                  <a:pt x="24609" y="176470"/>
                </a:lnTo>
                <a:lnTo>
                  <a:pt x="24026" y="185364"/>
                </a:lnTo>
                <a:lnTo>
                  <a:pt x="23638" y="195103"/>
                </a:lnTo>
                <a:lnTo>
                  <a:pt x="23091" y="223626"/>
                </a:lnTo>
                <a:lnTo>
                  <a:pt x="23014" y="232041"/>
                </a:lnTo>
                <a:lnTo>
                  <a:pt x="24233" y="238921"/>
                </a:lnTo>
                <a:lnTo>
                  <a:pt x="26315" y="244777"/>
                </a:lnTo>
                <a:lnTo>
                  <a:pt x="39892" y="271527"/>
                </a:lnTo>
                <a:lnTo>
                  <a:pt x="43105" y="275405"/>
                </a:lnTo>
                <a:lnTo>
                  <a:pt x="46516" y="277990"/>
                </a:lnTo>
                <a:lnTo>
                  <a:pt x="50062" y="279714"/>
                </a:lnTo>
                <a:lnTo>
                  <a:pt x="54964" y="280863"/>
                </a:lnTo>
                <a:lnTo>
                  <a:pt x="60773" y="281629"/>
                </a:lnTo>
                <a:lnTo>
                  <a:pt x="67185" y="282140"/>
                </a:lnTo>
                <a:lnTo>
                  <a:pt x="74001" y="282480"/>
                </a:lnTo>
                <a:lnTo>
                  <a:pt x="88346" y="282858"/>
                </a:lnTo>
                <a:lnTo>
                  <a:pt x="94458" y="281689"/>
                </a:lnTo>
                <a:lnTo>
                  <a:pt x="99802" y="279639"/>
                </a:lnTo>
                <a:lnTo>
                  <a:pt x="104635" y="277003"/>
                </a:lnTo>
                <a:lnTo>
                  <a:pt x="109127" y="275245"/>
                </a:lnTo>
                <a:lnTo>
                  <a:pt x="113391" y="274074"/>
                </a:lnTo>
                <a:lnTo>
                  <a:pt x="117504" y="273293"/>
                </a:lnTo>
                <a:lnTo>
                  <a:pt x="121517" y="271502"/>
                </a:lnTo>
                <a:lnTo>
                  <a:pt x="125461" y="269038"/>
                </a:lnTo>
                <a:lnTo>
                  <a:pt x="129361" y="266125"/>
                </a:lnTo>
                <a:lnTo>
                  <a:pt x="133231" y="262914"/>
                </a:lnTo>
                <a:lnTo>
                  <a:pt x="137081" y="259503"/>
                </a:lnTo>
                <a:lnTo>
                  <a:pt x="148591" y="248870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MARTPenAnnotation27"/>
          <p:cNvSpPr/>
          <p:nvPr/>
        </p:nvSpPr>
        <p:spPr bwMode="auto">
          <a:xfrm>
            <a:off x="5337809" y="5463539"/>
            <a:ext cx="125732" cy="272328"/>
          </a:xfrm>
          <a:custGeom>
            <a:avLst/>
            <a:gdLst/>
            <a:ahLst/>
            <a:cxnLst/>
            <a:rect l="0" t="0" r="0" b="0"/>
            <a:pathLst>
              <a:path w="125732" h="272328">
                <a:moveTo>
                  <a:pt x="0" y="11430"/>
                </a:moveTo>
                <a:lnTo>
                  <a:pt x="6068" y="23566"/>
                </a:lnTo>
                <a:lnTo>
                  <a:pt x="9125" y="28411"/>
                </a:lnTo>
                <a:lnTo>
                  <a:pt x="12434" y="32911"/>
                </a:lnTo>
                <a:lnTo>
                  <a:pt x="15909" y="37181"/>
                </a:lnTo>
                <a:lnTo>
                  <a:pt x="19771" y="45311"/>
                </a:lnTo>
                <a:lnTo>
                  <a:pt x="20801" y="49258"/>
                </a:lnTo>
                <a:lnTo>
                  <a:pt x="21487" y="54429"/>
                </a:lnTo>
                <a:lnTo>
                  <a:pt x="21945" y="60416"/>
                </a:lnTo>
                <a:lnTo>
                  <a:pt x="22251" y="66948"/>
                </a:lnTo>
                <a:lnTo>
                  <a:pt x="23724" y="73842"/>
                </a:lnTo>
                <a:lnTo>
                  <a:pt x="25976" y="80978"/>
                </a:lnTo>
                <a:lnTo>
                  <a:pt x="28747" y="88275"/>
                </a:lnTo>
                <a:lnTo>
                  <a:pt x="30595" y="95680"/>
                </a:lnTo>
                <a:lnTo>
                  <a:pt x="31827" y="103157"/>
                </a:lnTo>
                <a:lnTo>
                  <a:pt x="32648" y="110681"/>
                </a:lnTo>
                <a:lnTo>
                  <a:pt x="34466" y="120778"/>
                </a:lnTo>
                <a:lnTo>
                  <a:pt x="36947" y="132589"/>
                </a:lnTo>
                <a:lnTo>
                  <a:pt x="39872" y="145543"/>
                </a:lnTo>
                <a:lnTo>
                  <a:pt x="41821" y="159258"/>
                </a:lnTo>
                <a:lnTo>
                  <a:pt x="43121" y="173483"/>
                </a:lnTo>
                <a:lnTo>
                  <a:pt x="43988" y="188045"/>
                </a:lnTo>
                <a:lnTo>
                  <a:pt x="44950" y="224546"/>
                </a:lnTo>
                <a:lnTo>
                  <a:pt x="45675" y="272327"/>
                </a:lnTo>
                <a:lnTo>
                  <a:pt x="45717" y="173439"/>
                </a:lnTo>
                <a:lnTo>
                  <a:pt x="46988" y="161346"/>
                </a:lnTo>
                <a:lnTo>
                  <a:pt x="49106" y="149474"/>
                </a:lnTo>
                <a:lnTo>
                  <a:pt x="58154" y="111176"/>
                </a:lnTo>
                <a:lnTo>
                  <a:pt x="61629" y="96977"/>
                </a:lnTo>
                <a:lnTo>
                  <a:pt x="65217" y="86242"/>
                </a:lnTo>
                <a:lnTo>
                  <a:pt x="68878" y="77815"/>
                </a:lnTo>
                <a:lnTo>
                  <a:pt x="76333" y="63794"/>
                </a:lnTo>
                <a:lnTo>
                  <a:pt x="83879" y="49097"/>
                </a:lnTo>
                <a:lnTo>
                  <a:pt x="86400" y="42891"/>
                </a:lnTo>
                <a:lnTo>
                  <a:pt x="88080" y="37484"/>
                </a:lnTo>
                <a:lnTo>
                  <a:pt x="89200" y="32610"/>
                </a:lnTo>
                <a:lnTo>
                  <a:pt x="91217" y="28090"/>
                </a:lnTo>
                <a:lnTo>
                  <a:pt x="93831" y="23807"/>
                </a:lnTo>
                <a:lnTo>
                  <a:pt x="96845" y="19681"/>
                </a:lnTo>
                <a:lnTo>
                  <a:pt x="100123" y="16931"/>
                </a:lnTo>
                <a:lnTo>
                  <a:pt x="103579" y="15097"/>
                </a:lnTo>
                <a:lnTo>
                  <a:pt x="107153" y="13875"/>
                </a:lnTo>
                <a:lnTo>
                  <a:pt x="110806" y="11790"/>
                </a:lnTo>
                <a:lnTo>
                  <a:pt x="114510" y="9130"/>
                </a:lnTo>
                <a:lnTo>
                  <a:pt x="125731" y="0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MARTPenAnnotation28"/>
          <p:cNvSpPr/>
          <p:nvPr/>
        </p:nvSpPr>
        <p:spPr bwMode="auto">
          <a:xfrm>
            <a:off x="5577840" y="5326379"/>
            <a:ext cx="22861" cy="388622"/>
          </a:xfrm>
          <a:custGeom>
            <a:avLst/>
            <a:gdLst/>
            <a:ahLst/>
            <a:cxnLst/>
            <a:rect l="0" t="0" r="0" b="0"/>
            <a:pathLst>
              <a:path w="22861" h="388622">
                <a:moveTo>
                  <a:pt x="0" y="0"/>
                </a:moveTo>
                <a:lnTo>
                  <a:pt x="0" y="12136"/>
                </a:lnTo>
                <a:lnTo>
                  <a:pt x="1269" y="19521"/>
                </a:lnTo>
                <a:lnTo>
                  <a:pt x="3386" y="28254"/>
                </a:lnTo>
                <a:lnTo>
                  <a:pt x="6067" y="37886"/>
                </a:lnTo>
                <a:lnTo>
                  <a:pt x="9125" y="58278"/>
                </a:lnTo>
                <a:lnTo>
                  <a:pt x="15908" y="118188"/>
                </a:lnTo>
                <a:lnTo>
                  <a:pt x="18225" y="147372"/>
                </a:lnTo>
                <a:lnTo>
                  <a:pt x="19770" y="174448"/>
                </a:lnTo>
                <a:lnTo>
                  <a:pt x="21944" y="235415"/>
                </a:lnTo>
                <a:lnTo>
                  <a:pt x="22453" y="268459"/>
                </a:lnTo>
                <a:lnTo>
                  <a:pt x="22860" y="388621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MARTPenAnnotation29"/>
          <p:cNvSpPr/>
          <p:nvPr/>
        </p:nvSpPr>
        <p:spPr bwMode="auto">
          <a:xfrm>
            <a:off x="5474970" y="5440874"/>
            <a:ext cx="354331" cy="251220"/>
          </a:xfrm>
          <a:custGeom>
            <a:avLst/>
            <a:gdLst/>
            <a:ahLst/>
            <a:cxnLst/>
            <a:rect l="0" t="0" r="0" b="0"/>
            <a:pathLst>
              <a:path w="354331" h="251220">
                <a:moveTo>
                  <a:pt x="0" y="148395"/>
                </a:moveTo>
                <a:lnTo>
                  <a:pt x="94881" y="148395"/>
                </a:lnTo>
                <a:lnTo>
                  <a:pt x="103894" y="147126"/>
                </a:lnTo>
                <a:lnTo>
                  <a:pt x="112442" y="145009"/>
                </a:lnTo>
                <a:lnTo>
                  <a:pt x="120681" y="142328"/>
                </a:lnTo>
                <a:lnTo>
                  <a:pt x="128714" y="140540"/>
                </a:lnTo>
                <a:lnTo>
                  <a:pt x="136609" y="139349"/>
                </a:lnTo>
                <a:lnTo>
                  <a:pt x="144413" y="138554"/>
                </a:lnTo>
                <a:lnTo>
                  <a:pt x="150885" y="136755"/>
                </a:lnTo>
                <a:lnTo>
                  <a:pt x="161463" y="131368"/>
                </a:lnTo>
                <a:lnTo>
                  <a:pt x="177171" y="121355"/>
                </a:lnTo>
                <a:lnTo>
                  <a:pt x="186694" y="115128"/>
                </a:lnTo>
                <a:lnTo>
                  <a:pt x="195583" y="109707"/>
                </a:lnTo>
                <a:lnTo>
                  <a:pt x="204048" y="104823"/>
                </a:lnTo>
                <a:lnTo>
                  <a:pt x="212232" y="100297"/>
                </a:lnTo>
                <a:lnTo>
                  <a:pt x="220228" y="94740"/>
                </a:lnTo>
                <a:lnTo>
                  <a:pt x="228098" y="88495"/>
                </a:lnTo>
                <a:lnTo>
                  <a:pt x="235886" y="81792"/>
                </a:lnTo>
                <a:lnTo>
                  <a:pt x="247925" y="70957"/>
                </a:lnTo>
                <a:lnTo>
                  <a:pt x="252913" y="66290"/>
                </a:lnTo>
                <a:lnTo>
                  <a:pt x="256238" y="61908"/>
                </a:lnTo>
                <a:lnTo>
                  <a:pt x="258456" y="57717"/>
                </a:lnTo>
                <a:lnTo>
                  <a:pt x="259934" y="53653"/>
                </a:lnTo>
                <a:lnTo>
                  <a:pt x="262189" y="49674"/>
                </a:lnTo>
                <a:lnTo>
                  <a:pt x="268082" y="41866"/>
                </a:lnTo>
                <a:lnTo>
                  <a:pt x="272471" y="36397"/>
                </a:lnTo>
                <a:lnTo>
                  <a:pt x="273498" y="31732"/>
                </a:lnTo>
                <a:lnTo>
                  <a:pt x="273954" y="25425"/>
                </a:lnTo>
                <a:lnTo>
                  <a:pt x="274157" y="18388"/>
                </a:lnTo>
                <a:lnTo>
                  <a:pt x="272941" y="14734"/>
                </a:lnTo>
                <a:lnTo>
                  <a:pt x="268203" y="7288"/>
                </a:lnTo>
                <a:lnTo>
                  <a:pt x="264464" y="2022"/>
                </a:lnTo>
                <a:lnTo>
                  <a:pt x="262669" y="1283"/>
                </a:lnTo>
                <a:lnTo>
                  <a:pt x="254075" y="243"/>
                </a:lnTo>
                <a:lnTo>
                  <a:pt x="247119" y="0"/>
                </a:lnTo>
                <a:lnTo>
                  <a:pt x="244756" y="1205"/>
                </a:lnTo>
                <a:lnTo>
                  <a:pt x="243180" y="3278"/>
                </a:lnTo>
                <a:lnTo>
                  <a:pt x="242130" y="5931"/>
                </a:lnTo>
                <a:lnTo>
                  <a:pt x="240160" y="7699"/>
                </a:lnTo>
                <a:lnTo>
                  <a:pt x="237577" y="8878"/>
                </a:lnTo>
                <a:lnTo>
                  <a:pt x="234584" y="9664"/>
                </a:lnTo>
                <a:lnTo>
                  <a:pt x="231319" y="12728"/>
                </a:lnTo>
                <a:lnTo>
                  <a:pt x="227872" y="17310"/>
                </a:lnTo>
                <a:lnTo>
                  <a:pt x="224305" y="22905"/>
                </a:lnTo>
                <a:lnTo>
                  <a:pt x="221927" y="27905"/>
                </a:lnTo>
                <a:lnTo>
                  <a:pt x="220341" y="32508"/>
                </a:lnTo>
                <a:lnTo>
                  <a:pt x="219283" y="36847"/>
                </a:lnTo>
                <a:lnTo>
                  <a:pt x="218579" y="41010"/>
                </a:lnTo>
                <a:lnTo>
                  <a:pt x="218109" y="45055"/>
                </a:lnTo>
                <a:lnTo>
                  <a:pt x="217796" y="49022"/>
                </a:lnTo>
                <a:lnTo>
                  <a:pt x="216317" y="56747"/>
                </a:lnTo>
                <a:lnTo>
                  <a:pt x="211287" y="78876"/>
                </a:lnTo>
                <a:lnTo>
                  <a:pt x="210708" y="93159"/>
                </a:lnTo>
                <a:lnTo>
                  <a:pt x="211592" y="109031"/>
                </a:lnTo>
                <a:lnTo>
                  <a:pt x="213451" y="125962"/>
                </a:lnTo>
                <a:lnTo>
                  <a:pt x="214691" y="139790"/>
                </a:lnTo>
                <a:lnTo>
                  <a:pt x="215517" y="151548"/>
                </a:lnTo>
                <a:lnTo>
                  <a:pt x="216068" y="161928"/>
                </a:lnTo>
                <a:lnTo>
                  <a:pt x="217705" y="170117"/>
                </a:lnTo>
                <a:lnTo>
                  <a:pt x="220066" y="176847"/>
                </a:lnTo>
                <a:lnTo>
                  <a:pt x="222911" y="182603"/>
                </a:lnTo>
                <a:lnTo>
                  <a:pt x="224807" y="188980"/>
                </a:lnTo>
                <a:lnTo>
                  <a:pt x="226071" y="195772"/>
                </a:lnTo>
                <a:lnTo>
                  <a:pt x="226914" y="202840"/>
                </a:lnTo>
                <a:lnTo>
                  <a:pt x="228746" y="208821"/>
                </a:lnTo>
                <a:lnTo>
                  <a:pt x="231237" y="214080"/>
                </a:lnTo>
                <a:lnTo>
                  <a:pt x="234167" y="218855"/>
                </a:lnTo>
                <a:lnTo>
                  <a:pt x="236122" y="223308"/>
                </a:lnTo>
                <a:lnTo>
                  <a:pt x="237424" y="227547"/>
                </a:lnTo>
                <a:lnTo>
                  <a:pt x="238293" y="231643"/>
                </a:lnTo>
                <a:lnTo>
                  <a:pt x="240142" y="234374"/>
                </a:lnTo>
                <a:lnTo>
                  <a:pt x="242644" y="236194"/>
                </a:lnTo>
                <a:lnTo>
                  <a:pt x="245583" y="237408"/>
                </a:lnTo>
                <a:lnTo>
                  <a:pt x="255786" y="245184"/>
                </a:lnTo>
                <a:lnTo>
                  <a:pt x="259424" y="247211"/>
                </a:lnTo>
                <a:lnTo>
                  <a:pt x="266852" y="249464"/>
                </a:lnTo>
                <a:lnTo>
                  <a:pt x="274387" y="250465"/>
                </a:lnTo>
                <a:lnTo>
                  <a:pt x="281970" y="250909"/>
                </a:lnTo>
                <a:lnTo>
                  <a:pt x="289573" y="251108"/>
                </a:lnTo>
                <a:lnTo>
                  <a:pt x="300994" y="251219"/>
                </a:lnTo>
                <a:lnTo>
                  <a:pt x="304802" y="249964"/>
                </a:lnTo>
                <a:lnTo>
                  <a:pt x="312421" y="245184"/>
                </a:lnTo>
                <a:lnTo>
                  <a:pt x="320040" y="238826"/>
                </a:lnTo>
                <a:lnTo>
                  <a:pt x="328930" y="231766"/>
                </a:lnTo>
                <a:lnTo>
                  <a:pt x="334857" y="228107"/>
                </a:lnTo>
                <a:lnTo>
                  <a:pt x="354330" y="216976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MARTPenAnnotation30"/>
          <p:cNvSpPr/>
          <p:nvPr/>
        </p:nvSpPr>
        <p:spPr bwMode="auto">
          <a:xfrm>
            <a:off x="5875020" y="5463539"/>
            <a:ext cx="171451" cy="251462"/>
          </a:xfrm>
          <a:custGeom>
            <a:avLst/>
            <a:gdLst/>
            <a:ahLst/>
            <a:cxnLst/>
            <a:rect l="0" t="0" r="0" b="0"/>
            <a:pathLst>
              <a:path w="171451" h="251462">
                <a:moveTo>
                  <a:pt x="0" y="0"/>
                </a:moveTo>
                <a:lnTo>
                  <a:pt x="30339" y="24271"/>
                </a:lnTo>
                <a:lnTo>
                  <a:pt x="48165" y="47931"/>
                </a:lnTo>
                <a:lnTo>
                  <a:pt x="68940" y="80214"/>
                </a:lnTo>
                <a:lnTo>
                  <a:pt x="171450" y="251461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MARTPenAnnotation31"/>
          <p:cNvSpPr/>
          <p:nvPr/>
        </p:nvSpPr>
        <p:spPr bwMode="auto">
          <a:xfrm>
            <a:off x="5829300" y="5406389"/>
            <a:ext cx="205741" cy="331471"/>
          </a:xfrm>
          <a:custGeom>
            <a:avLst/>
            <a:gdLst/>
            <a:ahLst/>
            <a:cxnLst/>
            <a:rect l="0" t="0" r="0" b="0"/>
            <a:pathLst>
              <a:path w="205741" h="331471">
                <a:moveTo>
                  <a:pt x="205740" y="0"/>
                </a:moveTo>
                <a:lnTo>
                  <a:pt x="193604" y="6068"/>
                </a:lnTo>
                <a:lnTo>
                  <a:pt x="190029" y="10395"/>
                </a:lnTo>
                <a:lnTo>
                  <a:pt x="187646" y="15821"/>
                </a:lnTo>
                <a:lnTo>
                  <a:pt x="186057" y="21977"/>
                </a:lnTo>
                <a:lnTo>
                  <a:pt x="183728" y="28621"/>
                </a:lnTo>
                <a:lnTo>
                  <a:pt x="180905" y="35591"/>
                </a:lnTo>
                <a:lnTo>
                  <a:pt x="177753" y="42778"/>
                </a:lnTo>
                <a:lnTo>
                  <a:pt x="170865" y="57536"/>
                </a:lnTo>
                <a:lnTo>
                  <a:pt x="167250" y="65028"/>
                </a:lnTo>
                <a:lnTo>
                  <a:pt x="156459" y="90285"/>
                </a:lnTo>
                <a:lnTo>
                  <a:pt x="150026" y="105910"/>
                </a:lnTo>
                <a:lnTo>
                  <a:pt x="143197" y="118867"/>
                </a:lnTo>
                <a:lnTo>
                  <a:pt x="136105" y="130045"/>
                </a:lnTo>
                <a:lnTo>
                  <a:pt x="128836" y="140036"/>
                </a:lnTo>
                <a:lnTo>
                  <a:pt x="122721" y="149238"/>
                </a:lnTo>
                <a:lnTo>
                  <a:pt x="117374" y="157912"/>
                </a:lnTo>
                <a:lnTo>
                  <a:pt x="112539" y="166235"/>
                </a:lnTo>
                <a:lnTo>
                  <a:pt x="108046" y="175593"/>
                </a:lnTo>
                <a:lnTo>
                  <a:pt x="103781" y="185642"/>
                </a:lnTo>
                <a:lnTo>
                  <a:pt x="99667" y="196152"/>
                </a:lnTo>
                <a:lnTo>
                  <a:pt x="95655" y="204428"/>
                </a:lnTo>
                <a:lnTo>
                  <a:pt x="91709" y="211215"/>
                </a:lnTo>
                <a:lnTo>
                  <a:pt x="87810" y="217010"/>
                </a:lnTo>
                <a:lnTo>
                  <a:pt x="83939" y="223414"/>
                </a:lnTo>
                <a:lnTo>
                  <a:pt x="80090" y="230223"/>
                </a:lnTo>
                <a:lnTo>
                  <a:pt x="76253" y="237302"/>
                </a:lnTo>
                <a:lnTo>
                  <a:pt x="71155" y="245831"/>
                </a:lnTo>
                <a:lnTo>
                  <a:pt x="58718" y="265469"/>
                </a:lnTo>
                <a:lnTo>
                  <a:pt x="53115" y="274769"/>
                </a:lnTo>
                <a:lnTo>
                  <a:pt x="48110" y="283510"/>
                </a:lnTo>
                <a:lnTo>
                  <a:pt x="43503" y="291877"/>
                </a:lnTo>
                <a:lnTo>
                  <a:pt x="39162" y="298725"/>
                </a:lnTo>
                <a:lnTo>
                  <a:pt x="34998" y="304560"/>
                </a:lnTo>
                <a:lnTo>
                  <a:pt x="30951" y="309720"/>
                </a:lnTo>
                <a:lnTo>
                  <a:pt x="26985" y="314430"/>
                </a:lnTo>
                <a:lnTo>
                  <a:pt x="23069" y="318840"/>
                </a:lnTo>
                <a:lnTo>
                  <a:pt x="19189" y="323050"/>
                </a:lnTo>
                <a:lnTo>
                  <a:pt x="15333" y="325857"/>
                </a:lnTo>
                <a:lnTo>
                  <a:pt x="11491" y="327728"/>
                </a:lnTo>
                <a:lnTo>
                  <a:pt x="0" y="331470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SMARTPenAnnotation32"/>
          <p:cNvSpPr/>
          <p:nvPr/>
        </p:nvSpPr>
        <p:spPr bwMode="auto">
          <a:xfrm>
            <a:off x="5875020" y="5509259"/>
            <a:ext cx="262890" cy="262892"/>
          </a:xfrm>
          <a:custGeom>
            <a:avLst/>
            <a:gdLst/>
            <a:ahLst/>
            <a:cxnLst/>
            <a:rect l="0" t="0" r="0" b="0"/>
            <a:pathLst>
              <a:path w="262890" h="262892">
                <a:moveTo>
                  <a:pt x="0" y="0"/>
                </a:moveTo>
                <a:lnTo>
                  <a:pt x="6067" y="0"/>
                </a:lnTo>
                <a:lnTo>
                  <a:pt x="9125" y="1270"/>
                </a:lnTo>
                <a:lnTo>
                  <a:pt x="15908" y="6068"/>
                </a:lnTo>
                <a:lnTo>
                  <a:pt x="19496" y="7855"/>
                </a:lnTo>
                <a:lnTo>
                  <a:pt x="26867" y="9842"/>
                </a:lnTo>
                <a:lnTo>
                  <a:pt x="34377" y="14111"/>
                </a:lnTo>
                <a:lnTo>
                  <a:pt x="38158" y="17028"/>
                </a:lnTo>
                <a:lnTo>
                  <a:pt x="43219" y="21512"/>
                </a:lnTo>
                <a:lnTo>
                  <a:pt x="55615" y="33268"/>
                </a:lnTo>
                <a:lnTo>
                  <a:pt x="93191" y="70377"/>
                </a:lnTo>
                <a:lnTo>
                  <a:pt x="98958" y="77398"/>
                </a:lnTo>
                <a:lnTo>
                  <a:pt x="105342" y="85889"/>
                </a:lnTo>
                <a:lnTo>
                  <a:pt x="112138" y="95360"/>
                </a:lnTo>
                <a:lnTo>
                  <a:pt x="119208" y="104213"/>
                </a:lnTo>
                <a:lnTo>
                  <a:pt x="126462" y="112656"/>
                </a:lnTo>
                <a:lnTo>
                  <a:pt x="133838" y="120824"/>
                </a:lnTo>
                <a:lnTo>
                  <a:pt x="152193" y="140060"/>
                </a:lnTo>
                <a:lnTo>
                  <a:pt x="162422" y="150523"/>
                </a:lnTo>
                <a:lnTo>
                  <a:pt x="170511" y="160039"/>
                </a:lnTo>
                <a:lnTo>
                  <a:pt x="177174" y="168923"/>
                </a:lnTo>
                <a:lnTo>
                  <a:pt x="182886" y="177386"/>
                </a:lnTo>
                <a:lnTo>
                  <a:pt x="187964" y="184297"/>
                </a:lnTo>
                <a:lnTo>
                  <a:pt x="192619" y="190175"/>
                </a:lnTo>
                <a:lnTo>
                  <a:pt x="196993" y="195364"/>
                </a:lnTo>
                <a:lnTo>
                  <a:pt x="201178" y="200092"/>
                </a:lnTo>
                <a:lnTo>
                  <a:pt x="209216" y="208734"/>
                </a:lnTo>
                <a:lnTo>
                  <a:pt x="220881" y="220738"/>
                </a:lnTo>
                <a:lnTo>
                  <a:pt x="223454" y="224629"/>
                </a:lnTo>
                <a:lnTo>
                  <a:pt x="226313" y="232339"/>
                </a:lnTo>
                <a:lnTo>
                  <a:pt x="230970" y="239998"/>
                </a:lnTo>
                <a:lnTo>
                  <a:pt x="237273" y="247636"/>
                </a:lnTo>
                <a:lnTo>
                  <a:pt x="244308" y="255264"/>
                </a:lnTo>
                <a:lnTo>
                  <a:pt x="247962" y="257806"/>
                </a:lnTo>
                <a:lnTo>
                  <a:pt x="255409" y="260631"/>
                </a:lnTo>
                <a:lnTo>
                  <a:pt x="262889" y="262891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SMARTPenAnnotation33"/>
          <p:cNvSpPr/>
          <p:nvPr/>
        </p:nvSpPr>
        <p:spPr bwMode="auto">
          <a:xfrm>
            <a:off x="6286500" y="5474969"/>
            <a:ext cx="80010" cy="354332"/>
          </a:xfrm>
          <a:custGeom>
            <a:avLst/>
            <a:gdLst/>
            <a:ahLst/>
            <a:cxnLst/>
            <a:rect l="0" t="0" r="0" b="0"/>
            <a:pathLst>
              <a:path w="80010" h="354332">
                <a:moveTo>
                  <a:pt x="0" y="0"/>
                </a:moveTo>
                <a:lnTo>
                  <a:pt x="0" y="18204"/>
                </a:lnTo>
                <a:lnTo>
                  <a:pt x="1270" y="27376"/>
                </a:lnTo>
                <a:lnTo>
                  <a:pt x="3387" y="37301"/>
                </a:lnTo>
                <a:lnTo>
                  <a:pt x="6067" y="47728"/>
                </a:lnTo>
                <a:lnTo>
                  <a:pt x="7855" y="57218"/>
                </a:lnTo>
                <a:lnTo>
                  <a:pt x="9046" y="66086"/>
                </a:lnTo>
                <a:lnTo>
                  <a:pt x="9841" y="74537"/>
                </a:lnTo>
                <a:lnTo>
                  <a:pt x="11640" y="82711"/>
                </a:lnTo>
                <a:lnTo>
                  <a:pt x="14110" y="90701"/>
                </a:lnTo>
                <a:lnTo>
                  <a:pt x="17026" y="98568"/>
                </a:lnTo>
                <a:lnTo>
                  <a:pt x="20241" y="110162"/>
                </a:lnTo>
                <a:lnTo>
                  <a:pt x="23654" y="124241"/>
                </a:lnTo>
                <a:lnTo>
                  <a:pt x="27199" y="139978"/>
                </a:lnTo>
                <a:lnTo>
                  <a:pt x="29562" y="153009"/>
                </a:lnTo>
                <a:lnTo>
                  <a:pt x="31138" y="164236"/>
                </a:lnTo>
                <a:lnTo>
                  <a:pt x="32189" y="174261"/>
                </a:lnTo>
                <a:lnTo>
                  <a:pt x="34159" y="184754"/>
                </a:lnTo>
                <a:lnTo>
                  <a:pt x="36742" y="195560"/>
                </a:lnTo>
                <a:lnTo>
                  <a:pt x="39735" y="206573"/>
                </a:lnTo>
                <a:lnTo>
                  <a:pt x="41730" y="216456"/>
                </a:lnTo>
                <a:lnTo>
                  <a:pt x="43060" y="225584"/>
                </a:lnTo>
                <a:lnTo>
                  <a:pt x="43946" y="234209"/>
                </a:lnTo>
                <a:lnTo>
                  <a:pt x="45807" y="243770"/>
                </a:lnTo>
                <a:lnTo>
                  <a:pt x="48318" y="253953"/>
                </a:lnTo>
                <a:lnTo>
                  <a:pt x="51262" y="264553"/>
                </a:lnTo>
                <a:lnTo>
                  <a:pt x="53225" y="272889"/>
                </a:lnTo>
                <a:lnTo>
                  <a:pt x="54533" y="279716"/>
                </a:lnTo>
                <a:lnTo>
                  <a:pt x="55405" y="285537"/>
                </a:lnTo>
                <a:lnTo>
                  <a:pt x="57257" y="291959"/>
                </a:lnTo>
                <a:lnTo>
                  <a:pt x="59761" y="298779"/>
                </a:lnTo>
                <a:lnTo>
                  <a:pt x="62700" y="305866"/>
                </a:lnTo>
                <a:lnTo>
                  <a:pt x="64660" y="311861"/>
                </a:lnTo>
                <a:lnTo>
                  <a:pt x="66837" y="321908"/>
                </a:lnTo>
                <a:lnTo>
                  <a:pt x="68688" y="326366"/>
                </a:lnTo>
                <a:lnTo>
                  <a:pt x="71192" y="330608"/>
                </a:lnTo>
                <a:lnTo>
                  <a:pt x="74131" y="334705"/>
                </a:lnTo>
                <a:lnTo>
                  <a:pt x="76091" y="338707"/>
                </a:lnTo>
                <a:lnTo>
                  <a:pt x="78268" y="346540"/>
                </a:lnTo>
                <a:lnTo>
                  <a:pt x="80009" y="354331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SMARTPenAnnotation34"/>
          <p:cNvSpPr/>
          <p:nvPr/>
        </p:nvSpPr>
        <p:spPr bwMode="auto">
          <a:xfrm>
            <a:off x="6229350" y="5578131"/>
            <a:ext cx="354313" cy="215055"/>
          </a:xfrm>
          <a:custGeom>
            <a:avLst/>
            <a:gdLst/>
            <a:ahLst/>
            <a:cxnLst/>
            <a:rect l="0" t="0" r="0" b="0"/>
            <a:pathLst>
              <a:path w="354313" h="215055">
                <a:moveTo>
                  <a:pt x="0" y="45428"/>
                </a:moveTo>
                <a:lnTo>
                  <a:pt x="15908" y="45428"/>
                </a:lnTo>
                <a:lnTo>
                  <a:pt x="26544" y="42042"/>
                </a:lnTo>
                <a:lnTo>
                  <a:pt x="32935" y="39361"/>
                </a:lnTo>
                <a:lnTo>
                  <a:pt x="43424" y="36382"/>
                </a:lnTo>
                <a:lnTo>
                  <a:pt x="53589" y="35058"/>
                </a:lnTo>
                <a:lnTo>
                  <a:pt x="59856" y="34705"/>
                </a:lnTo>
                <a:lnTo>
                  <a:pt x="73593" y="34312"/>
                </a:lnTo>
                <a:lnTo>
                  <a:pt x="88164" y="34138"/>
                </a:lnTo>
                <a:lnTo>
                  <a:pt x="94336" y="32821"/>
                </a:lnTo>
                <a:lnTo>
                  <a:pt x="104580" y="27972"/>
                </a:lnTo>
                <a:lnTo>
                  <a:pt x="110360" y="26171"/>
                </a:lnTo>
                <a:lnTo>
                  <a:pt x="116753" y="24970"/>
                </a:lnTo>
                <a:lnTo>
                  <a:pt x="123556" y="24170"/>
                </a:lnTo>
                <a:lnTo>
                  <a:pt x="134440" y="21096"/>
                </a:lnTo>
                <a:lnTo>
                  <a:pt x="148047" y="16506"/>
                </a:lnTo>
                <a:lnTo>
                  <a:pt x="163468" y="10908"/>
                </a:lnTo>
                <a:lnTo>
                  <a:pt x="175019" y="7174"/>
                </a:lnTo>
                <a:lnTo>
                  <a:pt x="183989" y="4685"/>
                </a:lnTo>
                <a:lnTo>
                  <a:pt x="191239" y="3026"/>
                </a:lnTo>
                <a:lnTo>
                  <a:pt x="199883" y="1921"/>
                </a:lnTo>
                <a:lnTo>
                  <a:pt x="209455" y="1183"/>
                </a:lnTo>
                <a:lnTo>
                  <a:pt x="233990" y="0"/>
                </a:lnTo>
                <a:lnTo>
                  <a:pt x="237273" y="1173"/>
                </a:lnTo>
                <a:lnTo>
                  <a:pt x="244308" y="5863"/>
                </a:lnTo>
                <a:lnTo>
                  <a:pt x="251668" y="12180"/>
                </a:lnTo>
                <a:lnTo>
                  <a:pt x="255409" y="15643"/>
                </a:lnTo>
                <a:lnTo>
                  <a:pt x="257902" y="19221"/>
                </a:lnTo>
                <a:lnTo>
                  <a:pt x="259565" y="22877"/>
                </a:lnTo>
                <a:lnTo>
                  <a:pt x="260673" y="26584"/>
                </a:lnTo>
                <a:lnTo>
                  <a:pt x="261412" y="31596"/>
                </a:lnTo>
                <a:lnTo>
                  <a:pt x="261904" y="37477"/>
                </a:lnTo>
                <a:lnTo>
                  <a:pt x="262451" y="49515"/>
                </a:lnTo>
                <a:lnTo>
                  <a:pt x="262695" y="59098"/>
                </a:lnTo>
                <a:lnTo>
                  <a:pt x="261490" y="72321"/>
                </a:lnTo>
                <a:lnTo>
                  <a:pt x="256764" y="114108"/>
                </a:lnTo>
                <a:lnTo>
                  <a:pt x="256266" y="131854"/>
                </a:lnTo>
                <a:lnTo>
                  <a:pt x="257204" y="146226"/>
                </a:lnTo>
                <a:lnTo>
                  <a:pt x="259099" y="158347"/>
                </a:lnTo>
                <a:lnTo>
                  <a:pt x="260363" y="167697"/>
                </a:lnTo>
                <a:lnTo>
                  <a:pt x="261204" y="175201"/>
                </a:lnTo>
                <a:lnTo>
                  <a:pt x="261766" y="181474"/>
                </a:lnTo>
                <a:lnTo>
                  <a:pt x="262141" y="186925"/>
                </a:lnTo>
                <a:lnTo>
                  <a:pt x="262390" y="191829"/>
                </a:lnTo>
                <a:lnTo>
                  <a:pt x="262557" y="196369"/>
                </a:lnTo>
                <a:lnTo>
                  <a:pt x="263937" y="199395"/>
                </a:lnTo>
                <a:lnTo>
                  <a:pt x="266129" y="201413"/>
                </a:lnTo>
                <a:lnTo>
                  <a:pt x="268859" y="202758"/>
                </a:lnTo>
                <a:lnTo>
                  <a:pt x="275280" y="207640"/>
                </a:lnTo>
                <a:lnTo>
                  <a:pt x="278769" y="210719"/>
                </a:lnTo>
                <a:lnTo>
                  <a:pt x="282366" y="212772"/>
                </a:lnTo>
                <a:lnTo>
                  <a:pt x="289749" y="215054"/>
                </a:lnTo>
                <a:lnTo>
                  <a:pt x="293496" y="214392"/>
                </a:lnTo>
                <a:lnTo>
                  <a:pt x="301045" y="210270"/>
                </a:lnTo>
                <a:lnTo>
                  <a:pt x="308635" y="204205"/>
                </a:lnTo>
                <a:lnTo>
                  <a:pt x="312436" y="200809"/>
                </a:lnTo>
                <a:lnTo>
                  <a:pt x="316241" y="196006"/>
                </a:lnTo>
                <a:lnTo>
                  <a:pt x="320047" y="190263"/>
                </a:lnTo>
                <a:lnTo>
                  <a:pt x="323855" y="183895"/>
                </a:lnTo>
                <a:lnTo>
                  <a:pt x="327662" y="175839"/>
                </a:lnTo>
                <a:lnTo>
                  <a:pt x="331472" y="166659"/>
                </a:lnTo>
                <a:lnTo>
                  <a:pt x="335281" y="156729"/>
                </a:lnTo>
                <a:lnTo>
                  <a:pt x="339090" y="148839"/>
                </a:lnTo>
                <a:lnTo>
                  <a:pt x="342900" y="142308"/>
                </a:lnTo>
                <a:lnTo>
                  <a:pt x="346710" y="136685"/>
                </a:lnTo>
                <a:lnTo>
                  <a:pt x="349250" y="130396"/>
                </a:lnTo>
                <a:lnTo>
                  <a:pt x="350943" y="123663"/>
                </a:lnTo>
                <a:lnTo>
                  <a:pt x="352072" y="116635"/>
                </a:lnTo>
                <a:lnTo>
                  <a:pt x="352824" y="109410"/>
                </a:lnTo>
                <a:lnTo>
                  <a:pt x="353326" y="102053"/>
                </a:lnTo>
                <a:lnTo>
                  <a:pt x="353883" y="88375"/>
                </a:lnTo>
                <a:lnTo>
                  <a:pt x="354131" y="78062"/>
                </a:lnTo>
                <a:lnTo>
                  <a:pt x="354312" y="43397"/>
                </a:lnTo>
                <a:lnTo>
                  <a:pt x="353048" y="38994"/>
                </a:lnTo>
                <a:lnTo>
                  <a:pt x="350935" y="34789"/>
                </a:lnTo>
                <a:lnTo>
                  <a:pt x="348257" y="30715"/>
                </a:lnTo>
                <a:lnTo>
                  <a:pt x="345201" y="26729"/>
                </a:lnTo>
                <a:lnTo>
                  <a:pt x="341893" y="22803"/>
                </a:lnTo>
                <a:lnTo>
                  <a:pt x="338419" y="18914"/>
                </a:lnTo>
                <a:lnTo>
                  <a:pt x="334833" y="16322"/>
                </a:lnTo>
                <a:lnTo>
                  <a:pt x="327461" y="13442"/>
                </a:lnTo>
                <a:lnTo>
                  <a:pt x="316565" y="12163"/>
                </a:lnTo>
                <a:lnTo>
                  <a:pt x="310103" y="11821"/>
                </a:lnTo>
                <a:lnTo>
                  <a:pt x="303255" y="12864"/>
                </a:lnTo>
                <a:lnTo>
                  <a:pt x="296150" y="14829"/>
                </a:lnTo>
                <a:lnTo>
                  <a:pt x="288873" y="17409"/>
                </a:lnTo>
                <a:lnTo>
                  <a:pt x="282752" y="19129"/>
                </a:lnTo>
                <a:lnTo>
                  <a:pt x="272564" y="21040"/>
                </a:lnTo>
                <a:lnTo>
                  <a:pt x="263803" y="21889"/>
                </a:lnTo>
                <a:lnTo>
                  <a:pt x="251459" y="22569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SMARTPenAnnotation35"/>
          <p:cNvSpPr/>
          <p:nvPr/>
        </p:nvSpPr>
        <p:spPr bwMode="auto">
          <a:xfrm>
            <a:off x="6549390" y="5550809"/>
            <a:ext cx="342901" cy="232600"/>
          </a:xfrm>
          <a:custGeom>
            <a:avLst/>
            <a:gdLst/>
            <a:ahLst/>
            <a:cxnLst/>
            <a:rect l="0" t="0" r="0" b="0"/>
            <a:pathLst>
              <a:path w="342901" h="232600">
                <a:moveTo>
                  <a:pt x="0" y="4170"/>
                </a:moveTo>
                <a:lnTo>
                  <a:pt x="12135" y="4170"/>
                </a:lnTo>
                <a:lnTo>
                  <a:pt x="15710" y="5441"/>
                </a:lnTo>
                <a:lnTo>
                  <a:pt x="18093" y="7557"/>
                </a:lnTo>
                <a:lnTo>
                  <a:pt x="22011" y="13295"/>
                </a:lnTo>
                <a:lnTo>
                  <a:pt x="27986" y="20079"/>
                </a:lnTo>
                <a:lnTo>
                  <a:pt x="30087" y="23667"/>
                </a:lnTo>
                <a:lnTo>
                  <a:pt x="31488" y="27328"/>
                </a:lnTo>
                <a:lnTo>
                  <a:pt x="32422" y="31038"/>
                </a:lnTo>
                <a:lnTo>
                  <a:pt x="34315" y="34783"/>
                </a:lnTo>
                <a:lnTo>
                  <a:pt x="36846" y="38549"/>
                </a:lnTo>
                <a:lnTo>
                  <a:pt x="39804" y="42329"/>
                </a:lnTo>
                <a:lnTo>
                  <a:pt x="43046" y="46120"/>
                </a:lnTo>
                <a:lnTo>
                  <a:pt x="46477" y="49916"/>
                </a:lnTo>
                <a:lnTo>
                  <a:pt x="53677" y="57522"/>
                </a:lnTo>
                <a:lnTo>
                  <a:pt x="61109" y="65136"/>
                </a:lnTo>
                <a:lnTo>
                  <a:pt x="64869" y="71484"/>
                </a:lnTo>
                <a:lnTo>
                  <a:pt x="68646" y="79526"/>
                </a:lnTo>
                <a:lnTo>
                  <a:pt x="72434" y="88698"/>
                </a:lnTo>
                <a:lnTo>
                  <a:pt x="74959" y="97352"/>
                </a:lnTo>
                <a:lnTo>
                  <a:pt x="76643" y="105662"/>
                </a:lnTo>
                <a:lnTo>
                  <a:pt x="77765" y="113741"/>
                </a:lnTo>
                <a:lnTo>
                  <a:pt x="79782" y="121668"/>
                </a:lnTo>
                <a:lnTo>
                  <a:pt x="82399" y="129492"/>
                </a:lnTo>
                <a:lnTo>
                  <a:pt x="85412" y="137248"/>
                </a:lnTo>
                <a:lnTo>
                  <a:pt x="92148" y="156026"/>
                </a:lnTo>
                <a:lnTo>
                  <a:pt x="95722" y="166367"/>
                </a:lnTo>
                <a:lnTo>
                  <a:pt x="98104" y="174532"/>
                </a:lnTo>
                <a:lnTo>
                  <a:pt x="99693" y="181244"/>
                </a:lnTo>
                <a:lnTo>
                  <a:pt x="100752" y="186990"/>
                </a:lnTo>
                <a:lnTo>
                  <a:pt x="102727" y="193360"/>
                </a:lnTo>
                <a:lnTo>
                  <a:pt x="105315" y="200147"/>
                </a:lnTo>
                <a:lnTo>
                  <a:pt x="112525" y="217154"/>
                </a:lnTo>
                <a:lnTo>
                  <a:pt x="116897" y="222866"/>
                </a:lnTo>
                <a:lnTo>
                  <a:pt x="123984" y="230814"/>
                </a:lnTo>
                <a:lnTo>
                  <a:pt x="125836" y="231466"/>
                </a:lnTo>
                <a:lnTo>
                  <a:pt x="135418" y="232599"/>
                </a:lnTo>
                <a:lnTo>
                  <a:pt x="139772" y="229308"/>
                </a:lnTo>
                <a:lnTo>
                  <a:pt x="146847" y="222914"/>
                </a:lnTo>
                <a:lnTo>
                  <a:pt x="154141" y="215739"/>
                </a:lnTo>
                <a:lnTo>
                  <a:pt x="157371" y="211256"/>
                </a:lnTo>
                <a:lnTo>
                  <a:pt x="160794" y="205728"/>
                </a:lnTo>
                <a:lnTo>
                  <a:pt x="164345" y="199502"/>
                </a:lnTo>
                <a:lnTo>
                  <a:pt x="167984" y="190271"/>
                </a:lnTo>
                <a:lnTo>
                  <a:pt x="171679" y="179038"/>
                </a:lnTo>
                <a:lnTo>
                  <a:pt x="175413" y="166469"/>
                </a:lnTo>
                <a:lnTo>
                  <a:pt x="177901" y="155549"/>
                </a:lnTo>
                <a:lnTo>
                  <a:pt x="179561" y="145730"/>
                </a:lnTo>
                <a:lnTo>
                  <a:pt x="180667" y="136643"/>
                </a:lnTo>
                <a:lnTo>
                  <a:pt x="182675" y="126776"/>
                </a:lnTo>
                <a:lnTo>
                  <a:pt x="185283" y="116387"/>
                </a:lnTo>
                <a:lnTo>
                  <a:pt x="188292" y="105652"/>
                </a:lnTo>
                <a:lnTo>
                  <a:pt x="190298" y="95955"/>
                </a:lnTo>
                <a:lnTo>
                  <a:pt x="191634" y="86950"/>
                </a:lnTo>
                <a:lnTo>
                  <a:pt x="192527" y="78407"/>
                </a:lnTo>
                <a:lnTo>
                  <a:pt x="195661" y="63821"/>
                </a:lnTo>
                <a:lnTo>
                  <a:pt x="200291" y="45208"/>
                </a:lnTo>
                <a:lnTo>
                  <a:pt x="205917" y="23909"/>
                </a:lnTo>
                <a:lnTo>
                  <a:pt x="209667" y="10979"/>
                </a:lnTo>
                <a:lnTo>
                  <a:pt x="212168" y="3630"/>
                </a:lnTo>
                <a:lnTo>
                  <a:pt x="213835" y="0"/>
                </a:lnTo>
                <a:lnTo>
                  <a:pt x="214947" y="3930"/>
                </a:lnTo>
                <a:lnTo>
                  <a:pt x="215688" y="12900"/>
                </a:lnTo>
                <a:lnTo>
                  <a:pt x="216182" y="25230"/>
                </a:lnTo>
                <a:lnTo>
                  <a:pt x="217781" y="37260"/>
                </a:lnTo>
                <a:lnTo>
                  <a:pt x="220117" y="49091"/>
                </a:lnTo>
                <a:lnTo>
                  <a:pt x="222944" y="60787"/>
                </a:lnTo>
                <a:lnTo>
                  <a:pt x="224829" y="71125"/>
                </a:lnTo>
                <a:lnTo>
                  <a:pt x="226086" y="80557"/>
                </a:lnTo>
                <a:lnTo>
                  <a:pt x="226924" y="89385"/>
                </a:lnTo>
                <a:lnTo>
                  <a:pt x="228752" y="97810"/>
                </a:lnTo>
                <a:lnTo>
                  <a:pt x="231241" y="105967"/>
                </a:lnTo>
                <a:lnTo>
                  <a:pt x="237394" y="123073"/>
                </a:lnTo>
                <a:lnTo>
                  <a:pt x="244361" y="143377"/>
                </a:lnTo>
                <a:lnTo>
                  <a:pt x="249267" y="152854"/>
                </a:lnTo>
                <a:lnTo>
                  <a:pt x="255078" y="161713"/>
                </a:lnTo>
                <a:lnTo>
                  <a:pt x="261492" y="170159"/>
                </a:lnTo>
                <a:lnTo>
                  <a:pt x="268308" y="177059"/>
                </a:lnTo>
                <a:lnTo>
                  <a:pt x="275391" y="182930"/>
                </a:lnTo>
                <a:lnTo>
                  <a:pt x="282654" y="188113"/>
                </a:lnTo>
                <a:lnTo>
                  <a:pt x="288766" y="191569"/>
                </a:lnTo>
                <a:lnTo>
                  <a:pt x="298943" y="195409"/>
                </a:lnTo>
                <a:lnTo>
                  <a:pt x="307700" y="197116"/>
                </a:lnTo>
                <a:lnTo>
                  <a:pt x="315826" y="197874"/>
                </a:lnTo>
                <a:lnTo>
                  <a:pt x="319770" y="198076"/>
                </a:lnTo>
                <a:lnTo>
                  <a:pt x="342900" y="198480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SMARTPenAnnotation36"/>
          <p:cNvSpPr/>
          <p:nvPr/>
        </p:nvSpPr>
        <p:spPr bwMode="auto">
          <a:xfrm>
            <a:off x="6893476" y="5520689"/>
            <a:ext cx="147405" cy="217113"/>
          </a:xfrm>
          <a:custGeom>
            <a:avLst/>
            <a:gdLst/>
            <a:ahLst/>
            <a:cxnLst/>
            <a:rect l="0" t="0" r="0" b="0"/>
            <a:pathLst>
              <a:path w="147405" h="217113">
                <a:moveTo>
                  <a:pt x="101683" y="0"/>
                </a:moveTo>
                <a:lnTo>
                  <a:pt x="83480" y="6068"/>
                </a:lnTo>
                <a:lnTo>
                  <a:pt x="76848" y="9125"/>
                </a:lnTo>
                <a:lnTo>
                  <a:pt x="71157" y="12434"/>
                </a:lnTo>
                <a:lnTo>
                  <a:pt x="66092" y="15909"/>
                </a:lnTo>
                <a:lnTo>
                  <a:pt x="60176" y="22037"/>
                </a:lnTo>
                <a:lnTo>
                  <a:pt x="53692" y="29931"/>
                </a:lnTo>
                <a:lnTo>
                  <a:pt x="46829" y="39004"/>
                </a:lnTo>
                <a:lnTo>
                  <a:pt x="40984" y="48863"/>
                </a:lnTo>
                <a:lnTo>
                  <a:pt x="35818" y="59245"/>
                </a:lnTo>
                <a:lnTo>
                  <a:pt x="31102" y="69977"/>
                </a:lnTo>
                <a:lnTo>
                  <a:pt x="25420" y="80941"/>
                </a:lnTo>
                <a:lnTo>
                  <a:pt x="19091" y="92061"/>
                </a:lnTo>
                <a:lnTo>
                  <a:pt x="12331" y="103284"/>
                </a:lnTo>
                <a:lnTo>
                  <a:pt x="7826" y="114576"/>
                </a:lnTo>
                <a:lnTo>
                  <a:pt x="4822" y="125915"/>
                </a:lnTo>
                <a:lnTo>
                  <a:pt x="2820" y="137283"/>
                </a:lnTo>
                <a:lnTo>
                  <a:pt x="1484" y="146132"/>
                </a:lnTo>
                <a:lnTo>
                  <a:pt x="594" y="153302"/>
                </a:lnTo>
                <a:lnTo>
                  <a:pt x="0" y="159351"/>
                </a:lnTo>
                <a:lnTo>
                  <a:pt x="875" y="164654"/>
                </a:lnTo>
                <a:lnTo>
                  <a:pt x="2728" y="169460"/>
                </a:lnTo>
                <a:lnTo>
                  <a:pt x="5233" y="173933"/>
                </a:lnTo>
                <a:lnTo>
                  <a:pt x="6903" y="178186"/>
                </a:lnTo>
                <a:lnTo>
                  <a:pt x="8017" y="182291"/>
                </a:lnTo>
                <a:lnTo>
                  <a:pt x="8759" y="186297"/>
                </a:lnTo>
                <a:lnTo>
                  <a:pt x="10524" y="190238"/>
                </a:lnTo>
                <a:lnTo>
                  <a:pt x="12970" y="194136"/>
                </a:lnTo>
                <a:lnTo>
                  <a:pt x="15872" y="198004"/>
                </a:lnTo>
                <a:lnTo>
                  <a:pt x="17805" y="201853"/>
                </a:lnTo>
                <a:lnTo>
                  <a:pt x="19095" y="205689"/>
                </a:lnTo>
                <a:lnTo>
                  <a:pt x="19954" y="209516"/>
                </a:lnTo>
                <a:lnTo>
                  <a:pt x="21798" y="212068"/>
                </a:lnTo>
                <a:lnTo>
                  <a:pt x="24297" y="213768"/>
                </a:lnTo>
                <a:lnTo>
                  <a:pt x="27231" y="214902"/>
                </a:lnTo>
                <a:lnTo>
                  <a:pt x="30459" y="215658"/>
                </a:lnTo>
                <a:lnTo>
                  <a:pt x="33881" y="216163"/>
                </a:lnTo>
                <a:lnTo>
                  <a:pt x="37431" y="216499"/>
                </a:lnTo>
                <a:lnTo>
                  <a:pt x="41069" y="216722"/>
                </a:lnTo>
                <a:lnTo>
                  <a:pt x="48497" y="216972"/>
                </a:lnTo>
                <a:lnTo>
                  <a:pt x="65886" y="217112"/>
                </a:lnTo>
                <a:lnTo>
                  <a:pt x="71469" y="215861"/>
                </a:lnTo>
                <a:lnTo>
                  <a:pt x="76461" y="213757"/>
                </a:lnTo>
                <a:lnTo>
                  <a:pt x="81058" y="211085"/>
                </a:lnTo>
                <a:lnTo>
                  <a:pt x="85393" y="209304"/>
                </a:lnTo>
                <a:lnTo>
                  <a:pt x="89553" y="208116"/>
                </a:lnTo>
                <a:lnTo>
                  <a:pt x="93596" y="207324"/>
                </a:lnTo>
                <a:lnTo>
                  <a:pt x="97563" y="205526"/>
                </a:lnTo>
                <a:lnTo>
                  <a:pt x="101476" y="203058"/>
                </a:lnTo>
                <a:lnTo>
                  <a:pt x="105355" y="200142"/>
                </a:lnTo>
                <a:lnTo>
                  <a:pt x="110481" y="196928"/>
                </a:lnTo>
                <a:lnTo>
                  <a:pt x="116439" y="193516"/>
                </a:lnTo>
                <a:lnTo>
                  <a:pt x="122950" y="189970"/>
                </a:lnTo>
                <a:lnTo>
                  <a:pt x="128561" y="186337"/>
                </a:lnTo>
                <a:lnTo>
                  <a:pt x="133572" y="182645"/>
                </a:lnTo>
                <a:lnTo>
                  <a:pt x="138182" y="178913"/>
                </a:lnTo>
                <a:lnTo>
                  <a:pt x="141256" y="175156"/>
                </a:lnTo>
                <a:lnTo>
                  <a:pt x="143306" y="171381"/>
                </a:lnTo>
                <a:lnTo>
                  <a:pt x="147404" y="160020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SMARTPenAnnotation37"/>
          <p:cNvSpPr/>
          <p:nvPr/>
        </p:nvSpPr>
        <p:spPr bwMode="auto">
          <a:xfrm>
            <a:off x="7086600" y="5360669"/>
            <a:ext cx="182881" cy="334899"/>
          </a:xfrm>
          <a:custGeom>
            <a:avLst/>
            <a:gdLst/>
            <a:ahLst/>
            <a:cxnLst/>
            <a:rect l="0" t="0" r="0" b="0"/>
            <a:pathLst>
              <a:path w="182881" h="334899">
                <a:moveTo>
                  <a:pt x="0" y="0"/>
                </a:moveTo>
                <a:lnTo>
                  <a:pt x="6067" y="12136"/>
                </a:lnTo>
                <a:lnTo>
                  <a:pt x="7855" y="18251"/>
                </a:lnTo>
                <a:lnTo>
                  <a:pt x="9046" y="24867"/>
                </a:lnTo>
                <a:lnTo>
                  <a:pt x="9841" y="31819"/>
                </a:lnTo>
                <a:lnTo>
                  <a:pt x="10370" y="40262"/>
                </a:lnTo>
                <a:lnTo>
                  <a:pt x="10959" y="59805"/>
                </a:lnTo>
                <a:lnTo>
                  <a:pt x="11290" y="86159"/>
                </a:lnTo>
                <a:lnTo>
                  <a:pt x="12606" y="101889"/>
                </a:lnTo>
                <a:lnTo>
                  <a:pt x="19257" y="164951"/>
                </a:lnTo>
                <a:lnTo>
                  <a:pt x="20458" y="179818"/>
                </a:lnTo>
                <a:lnTo>
                  <a:pt x="21259" y="192268"/>
                </a:lnTo>
                <a:lnTo>
                  <a:pt x="22148" y="216263"/>
                </a:lnTo>
                <a:lnTo>
                  <a:pt x="22385" y="227996"/>
                </a:lnTo>
                <a:lnTo>
                  <a:pt x="23813" y="243437"/>
                </a:lnTo>
                <a:lnTo>
                  <a:pt x="26036" y="261352"/>
                </a:lnTo>
                <a:lnTo>
                  <a:pt x="30622" y="295227"/>
                </a:lnTo>
                <a:lnTo>
                  <a:pt x="31844" y="306038"/>
                </a:lnTo>
                <a:lnTo>
                  <a:pt x="32659" y="314515"/>
                </a:lnTo>
                <a:lnTo>
                  <a:pt x="33203" y="321437"/>
                </a:lnTo>
                <a:lnTo>
                  <a:pt x="33565" y="327322"/>
                </a:lnTo>
                <a:lnTo>
                  <a:pt x="33967" y="334707"/>
                </a:lnTo>
                <a:lnTo>
                  <a:pt x="34075" y="334898"/>
                </a:lnTo>
                <a:lnTo>
                  <a:pt x="34146" y="333755"/>
                </a:lnTo>
                <a:lnTo>
                  <a:pt x="32924" y="329184"/>
                </a:lnTo>
                <a:lnTo>
                  <a:pt x="28180" y="313944"/>
                </a:lnTo>
                <a:lnTo>
                  <a:pt x="27676" y="305816"/>
                </a:lnTo>
                <a:lnTo>
                  <a:pt x="28611" y="297858"/>
                </a:lnTo>
                <a:lnTo>
                  <a:pt x="30503" y="290012"/>
                </a:lnTo>
                <a:lnTo>
                  <a:pt x="31766" y="279701"/>
                </a:lnTo>
                <a:lnTo>
                  <a:pt x="32607" y="267748"/>
                </a:lnTo>
                <a:lnTo>
                  <a:pt x="33168" y="254699"/>
                </a:lnTo>
                <a:lnTo>
                  <a:pt x="34812" y="242189"/>
                </a:lnTo>
                <a:lnTo>
                  <a:pt x="37178" y="230040"/>
                </a:lnTo>
                <a:lnTo>
                  <a:pt x="40026" y="218130"/>
                </a:lnTo>
                <a:lnTo>
                  <a:pt x="43193" y="207650"/>
                </a:lnTo>
                <a:lnTo>
                  <a:pt x="46576" y="198124"/>
                </a:lnTo>
                <a:lnTo>
                  <a:pt x="50100" y="189232"/>
                </a:lnTo>
                <a:lnTo>
                  <a:pt x="53720" y="182035"/>
                </a:lnTo>
                <a:lnTo>
                  <a:pt x="57404" y="175967"/>
                </a:lnTo>
                <a:lnTo>
                  <a:pt x="66152" y="163298"/>
                </a:lnTo>
                <a:lnTo>
                  <a:pt x="78507" y="144967"/>
                </a:lnTo>
                <a:lnTo>
                  <a:pt x="84088" y="138555"/>
                </a:lnTo>
                <a:lnTo>
                  <a:pt x="89079" y="134280"/>
                </a:lnTo>
                <a:lnTo>
                  <a:pt x="100145" y="127419"/>
                </a:lnTo>
                <a:lnTo>
                  <a:pt x="105045" y="126481"/>
                </a:lnTo>
                <a:lnTo>
                  <a:pt x="108130" y="126230"/>
                </a:lnTo>
                <a:lnTo>
                  <a:pt x="111456" y="127334"/>
                </a:lnTo>
                <a:lnTo>
                  <a:pt x="114944" y="129340"/>
                </a:lnTo>
                <a:lnTo>
                  <a:pt x="118540" y="131947"/>
                </a:lnTo>
                <a:lnTo>
                  <a:pt x="122207" y="134954"/>
                </a:lnTo>
                <a:lnTo>
                  <a:pt x="125920" y="138230"/>
                </a:lnTo>
                <a:lnTo>
                  <a:pt x="129667" y="141683"/>
                </a:lnTo>
                <a:lnTo>
                  <a:pt x="133434" y="146526"/>
                </a:lnTo>
                <a:lnTo>
                  <a:pt x="137216" y="152294"/>
                </a:lnTo>
                <a:lnTo>
                  <a:pt x="141007" y="158680"/>
                </a:lnTo>
                <a:lnTo>
                  <a:pt x="143534" y="164206"/>
                </a:lnTo>
                <a:lnTo>
                  <a:pt x="146343" y="173735"/>
                </a:lnTo>
                <a:lnTo>
                  <a:pt x="147091" y="179323"/>
                </a:lnTo>
                <a:lnTo>
                  <a:pt x="147591" y="185589"/>
                </a:lnTo>
                <a:lnTo>
                  <a:pt x="147924" y="192306"/>
                </a:lnTo>
                <a:lnTo>
                  <a:pt x="149415" y="201864"/>
                </a:lnTo>
                <a:lnTo>
                  <a:pt x="151681" y="213316"/>
                </a:lnTo>
                <a:lnTo>
                  <a:pt x="157584" y="239588"/>
                </a:lnTo>
                <a:lnTo>
                  <a:pt x="164441" y="268197"/>
                </a:lnTo>
                <a:lnTo>
                  <a:pt x="166777" y="279128"/>
                </a:lnTo>
                <a:lnTo>
                  <a:pt x="168334" y="287686"/>
                </a:lnTo>
                <a:lnTo>
                  <a:pt x="169373" y="294660"/>
                </a:lnTo>
                <a:lnTo>
                  <a:pt x="170064" y="300581"/>
                </a:lnTo>
                <a:lnTo>
                  <a:pt x="170834" y="310545"/>
                </a:lnTo>
                <a:lnTo>
                  <a:pt x="172309" y="314980"/>
                </a:lnTo>
                <a:lnTo>
                  <a:pt x="174563" y="319207"/>
                </a:lnTo>
                <a:lnTo>
                  <a:pt x="182880" y="331470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SMARTPenAnnotation38"/>
          <p:cNvSpPr/>
          <p:nvPr/>
        </p:nvSpPr>
        <p:spPr bwMode="auto">
          <a:xfrm>
            <a:off x="7280909" y="5419792"/>
            <a:ext cx="228601" cy="236279"/>
          </a:xfrm>
          <a:custGeom>
            <a:avLst/>
            <a:gdLst/>
            <a:ahLst/>
            <a:cxnLst/>
            <a:rect l="0" t="0" r="0" b="0"/>
            <a:pathLst>
              <a:path w="228601" h="236279">
                <a:moveTo>
                  <a:pt x="0" y="169477"/>
                </a:moveTo>
                <a:lnTo>
                  <a:pt x="12137" y="169477"/>
                </a:lnTo>
                <a:lnTo>
                  <a:pt x="16981" y="168208"/>
                </a:lnTo>
                <a:lnTo>
                  <a:pt x="21480" y="166091"/>
                </a:lnTo>
                <a:lnTo>
                  <a:pt x="25751" y="163410"/>
                </a:lnTo>
                <a:lnTo>
                  <a:pt x="31137" y="161622"/>
                </a:lnTo>
                <a:lnTo>
                  <a:pt x="37269" y="160431"/>
                </a:lnTo>
                <a:lnTo>
                  <a:pt x="43895" y="159636"/>
                </a:lnTo>
                <a:lnTo>
                  <a:pt x="50854" y="157837"/>
                </a:lnTo>
                <a:lnTo>
                  <a:pt x="58033" y="155367"/>
                </a:lnTo>
                <a:lnTo>
                  <a:pt x="65359" y="152450"/>
                </a:lnTo>
                <a:lnTo>
                  <a:pt x="71512" y="150506"/>
                </a:lnTo>
                <a:lnTo>
                  <a:pt x="76885" y="149210"/>
                </a:lnTo>
                <a:lnTo>
                  <a:pt x="81737" y="148346"/>
                </a:lnTo>
                <a:lnTo>
                  <a:pt x="86242" y="146500"/>
                </a:lnTo>
                <a:lnTo>
                  <a:pt x="90515" y="143999"/>
                </a:lnTo>
                <a:lnTo>
                  <a:pt x="94633" y="141062"/>
                </a:lnTo>
                <a:lnTo>
                  <a:pt x="98649" y="137834"/>
                </a:lnTo>
                <a:lnTo>
                  <a:pt x="102596" y="134412"/>
                </a:lnTo>
                <a:lnTo>
                  <a:pt x="106498" y="130860"/>
                </a:lnTo>
                <a:lnTo>
                  <a:pt x="114220" y="123528"/>
                </a:lnTo>
                <a:lnTo>
                  <a:pt x="118057" y="119794"/>
                </a:lnTo>
                <a:lnTo>
                  <a:pt x="121884" y="114765"/>
                </a:lnTo>
                <a:lnTo>
                  <a:pt x="125707" y="108873"/>
                </a:lnTo>
                <a:lnTo>
                  <a:pt x="129524" y="102404"/>
                </a:lnTo>
                <a:lnTo>
                  <a:pt x="133339" y="95552"/>
                </a:lnTo>
                <a:lnTo>
                  <a:pt x="140966" y="81165"/>
                </a:lnTo>
                <a:lnTo>
                  <a:pt x="144778" y="75042"/>
                </a:lnTo>
                <a:lnTo>
                  <a:pt x="148588" y="69691"/>
                </a:lnTo>
                <a:lnTo>
                  <a:pt x="152400" y="64853"/>
                </a:lnTo>
                <a:lnTo>
                  <a:pt x="154940" y="59087"/>
                </a:lnTo>
                <a:lnTo>
                  <a:pt x="156633" y="52704"/>
                </a:lnTo>
                <a:lnTo>
                  <a:pt x="157762" y="45909"/>
                </a:lnTo>
                <a:lnTo>
                  <a:pt x="159785" y="38838"/>
                </a:lnTo>
                <a:lnTo>
                  <a:pt x="162404" y="31585"/>
                </a:lnTo>
                <a:lnTo>
                  <a:pt x="165420" y="24209"/>
                </a:lnTo>
                <a:lnTo>
                  <a:pt x="166160" y="19291"/>
                </a:lnTo>
                <a:lnTo>
                  <a:pt x="165383" y="16014"/>
                </a:lnTo>
                <a:lnTo>
                  <a:pt x="163596" y="13829"/>
                </a:lnTo>
                <a:lnTo>
                  <a:pt x="162404" y="11101"/>
                </a:lnTo>
                <a:lnTo>
                  <a:pt x="161080" y="4685"/>
                </a:lnTo>
                <a:lnTo>
                  <a:pt x="159457" y="2465"/>
                </a:lnTo>
                <a:lnTo>
                  <a:pt x="157105" y="986"/>
                </a:lnTo>
                <a:lnTo>
                  <a:pt x="154266" y="0"/>
                </a:lnTo>
                <a:lnTo>
                  <a:pt x="152375" y="612"/>
                </a:lnTo>
                <a:lnTo>
                  <a:pt x="151113" y="2290"/>
                </a:lnTo>
                <a:lnTo>
                  <a:pt x="150273" y="4679"/>
                </a:lnTo>
                <a:lnTo>
                  <a:pt x="148442" y="6272"/>
                </a:lnTo>
                <a:lnTo>
                  <a:pt x="145951" y="7334"/>
                </a:lnTo>
                <a:lnTo>
                  <a:pt x="143021" y="8042"/>
                </a:lnTo>
                <a:lnTo>
                  <a:pt x="136378" y="12215"/>
                </a:lnTo>
                <a:lnTo>
                  <a:pt x="132829" y="15106"/>
                </a:lnTo>
                <a:lnTo>
                  <a:pt x="129192" y="18303"/>
                </a:lnTo>
                <a:lnTo>
                  <a:pt x="125499" y="21705"/>
                </a:lnTo>
                <a:lnTo>
                  <a:pt x="121766" y="25242"/>
                </a:lnTo>
                <a:lnTo>
                  <a:pt x="114197" y="33951"/>
                </a:lnTo>
                <a:lnTo>
                  <a:pt x="92241" y="60560"/>
                </a:lnTo>
                <a:lnTo>
                  <a:pt x="83084" y="75276"/>
                </a:lnTo>
                <a:lnTo>
                  <a:pt x="75710" y="90167"/>
                </a:lnTo>
                <a:lnTo>
                  <a:pt x="69524" y="105173"/>
                </a:lnTo>
                <a:lnTo>
                  <a:pt x="64129" y="118988"/>
                </a:lnTo>
                <a:lnTo>
                  <a:pt x="54749" y="144498"/>
                </a:lnTo>
                <a:lnTo>
                  <a:pt x="53010" y="154094"/>
                </a:lnTo>
                <a:lnTo>
                  <a:pt x="53120" y="161762"/>
                </a:lnTo>
                <a:lnTo>
                  <a:pt x="54463" y="168144"/>
                </a:lnTo>
                <a:lnTo>
                  <a:pt x="55359" y="174938"/>
                </a:lnTo>
                <a:lnTo>
                  <a:pt x="55956" y="182008"/>
                </a:lnTo>
                <a:lnTo>
                  <a:pt x="56354" y="189261"/>
                </a:lnTo>
                <a:lnTo>
                  <a:pt x="57890" y="194097"/>
                </a:lnTo>
                <a:lnTo>
                  <a:pt x="60183" y="197320"/>
                </a:lnTo>
                <a:lnTo>
                  <a:pt x="66119" y="202172"/>
                </a:lnTo>
                <a:lnTo>
                  <a:pt x="72990" y="208562"/>
                </a:lnTo>
                <a:lnTo>
                  <a:pt x="83998" y="219299"/>
                </a:lnTo>
                <a:lnTo>
                  <a:pt x="87748" y="221742"/>
                </a:lnTo>
                <a:lnTo>
                  <a:pt x="91520" y="223370"/>
                </a:lnTo>
                <a:lnTo>
                  <a:pt x="95303" y="224456"/>
                </a:lnTo>
                <a:lnTo>
                  <a:pt x="100366" y="226450"/>
                </a:lnTo>
                <a:lnTo>
                  <a:pt x="106281" y="229049"/>
                </a:lnTo>
                <a:lnTo>
                  <a:pt x="112763" y="232052"/>
                </a:lnTo>
                <a:lnTo>
                  <a:pt x="118356" y="234053"/>
                </a:lnTo>
                <a:lnTo>
                  <a:pt x="123354" y="235388"/>
                </a:lnTo>
                <a:lnTo>
                  <a:pt x="127957" y="236278"/>
                </a:lnTo>
                <a:lnTo>
                  <a:pt x="132295" y="235601"/>
                </a:lnTo>
                <a:lnTo>
                  <a:pt x="136456" y="233880"/>
                </a:lnTo>
                <a:lnTo>
                  <a:pt x="140501" y="231462"/>
                </a:lnTo>
                <a:lnTo>
                  <a:pt x="145738" y="229851"/>
                </a:lnTo>
                <a:lnTo>
                  <a:pt x="151769" y="228776"/>
                </a:lnTo>
                <a:lnTo>
                  <a:pt x="158329" y="228060"/>
                </a:lnTo>
                <a:lnTo>
                  <a:pt x="165243" y="226312"/>
                </a:lnTo>
                <a:lnTo>
                  <a:pt x="172392" y="223877"/>
                </a:lnTo>
                <a:lnTo>
                  <a:pt x="179699" y="220984"/>
                </a:lnTo>
                <a:lnTo>
                  <a:pt x="187110" y="217785"/>
                </a:lnTo>
                <a:lnTo>
                  <a:pt x="194589" y="214383"/>
                </a:lnTo>
                <a:lnTo>
                  <a:pt x="228600" y="192337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SMARTPenAnnotation39"/>
          <p:cNvSpPr/>
          <p:nvPr/>
        </p:nvSpPr>
        <p:spPr bwMode="auto">
          <a:xfrm>
            <a:off x="7486650" y="5434095"/>
            <a:ext cx="182723" cy="280847"/>
          </a:xfrm>
          <a:custGeom>
            <a:avLst/>
            <a:gdLst/>
            <a:ahLst/>
            <a:cxnLst/>
            <a:rect l="0" t="0" r="0" b="0"/>
            <a:pathLst>
              <a:path w="182723" h="280847">
                <a:moveTo>
                  <a:pt x="114300" y="6584"/>
                </a:moveTo>
                <a:lnTo>
                  <a:pt x="108232" y="517"/>
                </a:lnTo>
                <a:lnTo>
                  <a:pt x="106444" y="0"/>
                </a:lnTo>
                <a:lnTo>
                  <a:pt x="105253" y="924"/>
                </a:lnTo>
                <a:lnTo>
                  <a:pt x="104458" y="2811"/>
                </a:lnTo>
                <a:lnTo>
                  <a:pt x="102658" y="4069"/>
                </a:lnTo>
                <a:lnTo>
                  <a:pt x="97273" y="5466"/>
                </a:lnTo>
                <a:lnTo>
                  <a:pt x="95328" y="7109"/>
                </a:lnTo>
                <a:lnTo>
                  <a:pt x="94032" y="9474"/>
                </a:lnTo>
                <a:lnTo>
                  <a:pt x="93168" y="12321"/>
                </a:lnTo>
                <a:lnTo>
                  <a:pt x="88821" y="18871"/>
                </a:lnTo>
                <a:lnTo>
                  <a:pt x="85884" y="22395"/>
                </a:lnTo>
                <a:lnTo>
                  <a:pt x="82656" y="26015"/>
                </a:lnTo>
                <a:lnTo>
                  <a:pt x="75682" y="33423"/>
                </a:lnTo>
                <a:lnTo>
                  <a:pt x="73315" y="37177"/>
                </a:lnTo>
                <a:lnTo>
                  <a:pt x="70684" y="44734"/>
                </a:lnTo>
                <a:lnTo>
                  <a:pt x="66128" y="52327"/>
                </a:lnTo>
                <a:lnTo>
                  <a:pt x="63135" y="56129"/>
                </a:lnTo>
                <a:lnTo>
                  <a:pt x="59810" y="63741"/>
                </a:lnTo>
                <a:lnTo>
                  <a:pt x="58332" y="71357"/>
                </a:lnTo>
                <a:lnTo>
                  <a:pt x="57675" y="78975"/>
                </a:lnTo>
                <a:lnTo>
                  <a:pt x="57383" y="86595"/>
                </a:lnTo>
                <a:lnTo>
                  <a:pt x="57305" y="90405"/>
                </a:lnTo>
                <a:lnTo>
                  <a:pt x="58523" y="94215"/>
                </a:lnTo>
                <a:lnTo>
                  <a:pt x="63263" y="101834"/>
                </a:lnTo>
                <a:lnTo>
                  <a:pt x="67575" y="105644"/>
                </a:lnTo>
                <a:lnTo>
                  <a:pt x="72990" y="109455"/>
                </a:lnTo>
                <a:lnTo>
                  <a:pt x="79140" y="113264"/>
                </a:lnTo>
                <a:lnTo>
                  <a:pt x="84510" y="117074"/>
                </a:lnTo>
                <a:lnTo>
                  <a:pt x="89360" y="120884"/>
                </a:lnTo>
                <a:lnTo>
                  <a:pt x="100201" y="130057"/>
                </a:lnTo>
                <a:lnTo>
                  <a:pt x="103630" y="132079"/>
                </a:lnTo>
                <a:lnTo>
                  <a:pt x="108456" y="134698"/>
                </a:lnTo>
                <a:lnTo>
                  <a:pt x="127385" y="144451"/>
                </a:lnTo>
                <a:lnTo>
                  <a:pt x="134453" y="148025"/>
                </a:lnTo>
                <a:lnTo>
                  <a:pt x="140435" y="151678"/>
                </a:lnTo>
                <a:lnTo>
                  <a:pt x="145694" y="155383"/>
                </a:lnTo>
                <a:lnTo>
                  <a:pt x="150469" y="159124"/>
                </a:lnTo>
                <a:lnTo>
                  <a:pt x="154923" y="162888"/>
                </a:lnTo>
                <a:lnTo>
                  <a:pt x="159161" y="166667"/>
                </a:lnTo>
                <a:lnTo>
                  <a:pt x="163257" y="170456"/>
                </a:lnTo>
                <a:lnTo>
                  <a:pt x="165989" y="174252"/>
                </a:lnTo>
                <a:lnTo>
                  <a:pt x="169023" y="181857"/>
                </a:lnTo>
                <a:lnTo>
                  <a:pt x="171101" y="184393"/>
                </a:lnTo>
                <a:lnTo>
                  <a:pt x="173757" y="186083"/>
                </a:lnTo>
                <a:lnTo>
                  <a:pt x="176798" y="187210"/>
                </a:lnTo>
                <a:lnTo>
                  <a:pt x="178826" y="189232"/>
                </a:lnTo>
                <a:lnTo>
                  <a:pt x="180177" y="191849"/>
                </a:lnTo>
                <a:lnTo>
                  <a:pt x="181078" y="194864"/>
                </a:lnTo>
                <a:lnTo>
                  <a:pt x="181678" y="199415"/>
                </a:lnTo>
                <a:lnTo>
                  <a:pt x="182078" y="204988"/>
                </a:lnTo>
                <a:lnTo>
                  <a:pt x="182523" y="216684"/>
                </a:lnTo>
                <a:lnTo>
                  <a:pt x="182722" y="226116"/>
                </a:lnTo>
                <a:lnTo>
                  <a:pt x="181505" y="230408"/>
                </a:lnTo>
                <a:lnTo>
                  <a:pt x="176765" y="238566"/>
                </a:lnTo>
                <a:lnTo>
                  <a:pt x="173723" y="242518"/>
                </a:lnTo>
                <a:lnTo>
                  <a:pt x="170426" y="246424"/>
                </a:lnTo>
                <a:lnTo>
                  <a:pt x="166957" y="250297"/>
                </a:lnTo>
                <a:lnTo>
                  <a:pt x="159716" y="257988"/>
                </a:lnTo>
                <a:lnTo>
                  <a:pt x="156007" y="261817"/>
                </a:lnTo>
                <a:lnTo>
                  <a:pt x="150995" y="265640"/>
                </a:lnTo>
                <a:lnTo>
                  <a:pt x="145113" y="269458"/>
                </a:lnTo>
                <a:lnTo>
                  <a:pt x="138652" y="273273"/>
                </a:lnTo>
                <a:lnTo>
                  <a:pt x="131805" y="275817"/>
                </a:lnTo>
                <a:lnTo>
                  <a:pt x="124700" y="277513"/>
                </a:lnTo>
                <a:lnTo>
                  <a:pt x="117423" y="278643"/>
                </a:lnTo>
                <a:lnTo>
                  <a:pt x="111302" y="279397"/>
                </a:lnTo>
                <a:lnTo>
                  <a:pt x="105951" y="279900"/>
                </a:lnTo>
                <a:lnTo>
                  <a:pt x="101113" y="280235"/>
                </a:lnTo>
                <a:lnTo>
                  <a:pt x="95349" y="280458"/>
                </a:lnTo>
                <a:lnTo>
                  <a:pt x="76370" y="280772"/>
                </a:lnTo>
                <a:lnTo>
                  <a:pt x="66538" y="280846"/>
                </a:lnTo>
                <a:lnTo>
                  <a:pt x="59599" y="279595"/>
                </a:lnTo>
                <a:lnTo>
                  <a:pt x="51162" y="277492"/>
                </a:lnTo>
                <a:lnTo>
                  <a:pt x="41728" y="274819"/>
                </a:lnTo>
                <a:lnTo>
                  <a:pt x="34169" y="273038"/>
                </a:lnTo>
                <a:lnTo>
                  <a:pt x="27858" y="271850"/>
                </a:lnTo>
                <a:lnTo>
                  <a:pt x="16298" y="270178"/>
                </a:lnTo>
                <a:lnTo>
                  <a:pt x="0" y="269474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SMARTPenAnnotation40"/>
          <p:cNvSpPr/>
          <p:nvPr/>
        </p:nvSpPr>
        <p:spPr bwMode="auto">
          <a:xfrm>
            <a:off x="7868815" y="5465182"/>
            <a:ext cx="223626" cy="295538"/>
          </a:xfrm>
          <a:custGeom>
            <a:avLst/>
            <a:gdLst/>
            <a:ahLst/>
            <a:cxnLst/>
            <a:rect l="0" t="0" r="0" b="0"/>
            <a:pathLst>
              <a:path w="223626" h="295538">
                <a:moveTo>
                  <a:pt x="132185" y="32647"/>
                </a:moveTo>
                <a:lnTo>
                  <a:pt x="116275" y="16739"/>
                </a:lnTo>
                <a:lnTo>
                  <a:pt x="112688" y="14421"/>
                </a:lnTo>
                <a:lnTo>
                  <a:pt x="109027" y="12877"/>
                </a:lnTo>
                <a:lnTo>
                  <a:pt x="105316" y="11847"/>
                </a:lnTo>
                <a:lnTo>
                  <a:pt x="101572" y="11161"/>
                </a:lnTo>
                <a:lnTo>
                  <a:pt x="97807" y="10703"/>
                </a:lnTo>
                <a:lnTo>
                  <a:pt x="94026" y="10398"/>
                </a:lnTo>
                <a:lnTo>
                  <a:pt x="91506" y="8924"/>
                </a:lnTo>
                <a:lnTo>
                  <a:pt x="89825" y="6672"/>
                </a:lnTo>
                <a:lnTo>
                  <a:pt x="88704" y="3900"/>
                </a:lnTo>
                <a:lnTo>
                  <a:pt x="86687" y="2053"/>
                </a:lnTo>
                <a:lnTo>
                  <a:pt x="84073" y="821"/>
                </a:lnTo>
                <a:lnTo>
                  <a:pt x="81060" y="0"/>
                </a:lnTo>
                <a:lnTo>
                  <a:pt x="76512" y="722"/>
                </a:lnTo>
                <a:lnTo>
                  <a:pt x="70939" y="2474"/>
                </a:lnTo>
                <a:lnTo>
                  <a:pt x="64684" y="4912"/>
                </a:lnTo>
                <a:lnTo>
                  <a:pt x="59244" y="6537"/>
                </a:lnTo>
                <a:lnTo>
                  <a:pt x="54347" y="7621"/>
                </a:lnTo>
                <a:lnTo>
                  <a:pt x="49814" y="8343"/>
                </a:lnTo>
                <a:lnTo>
                  <a:pt x="46790" y="10094"/>
                </a:lnTo>
                <a:lnTo>
                  <a:pt x="44775" y="12532"/>
                </a:lnTo>
                <a:lnTo>
                  <a:pt x="43432" y="15427"/>
                </a:lnTo>
                <a:lnTo>
                  <a:pt x="38552" y="22031"/>
                </a:lnTo>
                <a:lnTo>
                  <a:pt x="32150" y="30468"/>
                </a:lnTo>
                <a:lnTo>
                  <a:pt x="28665" y="36275"/>
                </a:lnTo>
                <a:lnTo>
                  <a:pt x="25072" y="42686"/>
                </a:lnTo>
                <a:lnTo>
                  <a:pt x="21406" y="52040"/>
                </a:lnTo>
                <a:lnTo>
                  <a:pt x="17691" y="63356"/>
                </a:lnTo>
                <a:lnTo>
                  <a:pt x="13946" y="75979"/>
                </a:lnTo>
                <a:lnTo>
                  <a:pt x="11448" y="88205"/>
                </a:lnTo>
                <a:lnTo>
                  <a:pt x="9784" y="100166"/>
                </a:lnTo>
                <a:lnTo>
                  <a:pt x="8674" y="111950"/>
                </a:lnTo>
                <a:lnTo>
                  <a:pt x="7935" y="122346"/>
                </a:lnTo>
                <a:lnTo>
                  <a:pt x="7441" y="131817"/>
                </a:lnTo>
                <a:lnTo>
                  <a:pt x="7112" y="140670"/>
                </a:lnTo>
                <a:lnTo>
                  <a:pt x="5622" y="149112"/>
                </a:lnTo>
                <a:lnTo>
                  <a:pt x="3361" y="157281"/>
                </a:lnTo>
                <a:lnTo>
                  <a:pt x="582" y="165266"/>
                </a:lnTo>
                <a:lnTo>
                  <a:pt x="0" y="173130"/>
                </a:lnTo>
                <a:lnTo>
                  <a:pt x="881" y="180913"/>
                </a:lnTo>
                <a:lnTo>
                  <a:pt x="2739" y="188641"/>
                </a:lnTo>
                <a:lnTo>
                  <a:pt x="3977" y="198873"/>
                </a:lnTo>
                <a:lnTo>
                  <a:pt x="4803" y="210775"/>
                </a:lnTo>
                <a:lnTo>
                  <a:pt x="5353" y="223789"/>
                </a:lnTo>
                <a:lnTo>
                  <a:pt x="6990" y="233735"/>
                </a:lnTo>
                <a:lnTo>
                  <a:pt x="9352" y="241636"/>
                </a:lnTo>
                <a:lnTo>
                  <a:pt x="12196" y="248173"/>
                </a:lnTo>
                <a:lnTo>
                  <a:pt x="15361" y="253801"/>
                </a:lnTo>
                <a:lnTo>
                  <a:pt x="18743" y="258823"/>
                </a:lnTo>
                <a:lnTo>
                  <a:pt x="22267" y="263441"/>
                </a:lnTo>
                <a:lnTo>
                  <a:pt x="26182" y="271959"/>
                </a:lnTo>
                <a:lnTo>
                  <a:pt x="27227" y="276009"/>
                </a:lnTo>
                <a:lnTo>
                  <a:pt x="29192" y="278708"/>
                </a:lnTo>
                <a:lnTo>
                  <a:pt x="31773" y="280508"/>
                </a:lnTo>
                <a:lnTo>
                  <a:pt x="38027" y="282508"/>
                </a:lnTo>
                <a:lnTo>
                  <a:pt x="41473" y="283041"/>
                </a:lnTo>
                <a:lnTo>
                  <a:pt x="45040" y="283396"/>
                </a:lnTo>
                <a:lnTo>
                  <a:pt x="48688" y="283633"/>
                </a:lnTo>
                <a:lnTo>
                  <a:pt x="52391" y="283791"/>
                </a:lnTo>
                <a:lnTo>
                  <a:pt x="56129" y="283897"/>
                </a:lnTo>
                <a:lnTo>
                  <a:pt x="59890" y="282697"/>
                </a:lnTo>
                <a:lnTo>
                  <a:pt x="63669" y="280627"/>
                </a:lnTo>
                <a:lnTo>
                  <a:pt x="67457" y="277977"/>
                </a:lnTo>
                <a:lnTo>
                  <a:pt x="71253" y="274941"/>
                </a:lnTo>
                <a:lnTo>
                  <a:pt x="75053" y="271646"/>
                </a:lnTo>
                <a:lnTo>
                  <a:pt x="78858" y="268180"/>
                </a:lnTo>
                <a:lnTo>
                  <a:pt x="86470" y="260942"/>
                </a:lnTo>
                <a:lnTo>
                  <a:pt x="90279" y="257234"/>
                </a:lnTo>
                <a:lnTo>
                  <a:pt x="95357" y="253491"/>
                </a:lnTo>
                <a:lnTo>
                  <a:pt x="101283" y="249727"/>
                </a:lnTo>
                <a:lnTo>
                  <a:pt x="107774" y="245947"/>
                </a:lnTo>
                <a:lnTo>
                  <a:pt x="114641" y="238347"/>
                </a:lnTo>
                <a:lnTo>
                  <a:pt x="121758" y="228201"/>
                </a:lnTo>
                <a:lnTo>
                  <a:pt x="129044" y="216356"/>
                </a:lnTo>
                <a:lnTo>
                  <a:pt x="133901" y="207190"/>
                </a:lnTo>
                <a:lnTo>
                  <a:pt x="137139" y="199809"/>
                </a:lnTo>
                <a:lnTo>
                  <a:pt x="139297" y="193619"/>
                </a:lnTo>
                <a:lnTo>
                  <a:pt x="142006" y="186952"/>
                </a:lnTo>
                <a:lnTo>
                  <a:pt x="145082" y="179967"/>
                </a:lnTo>
                <a:lnTo>
                  <a:pt x="151887" y="165432"/>
                </a:lnTo>
                <a:lnTo>
                  <a:pt x="170371" y="127823"/>
                </a:lnTo>
                <a:lnTo>
                  <a:pt x="172881" y="121498"/>
                </a:lnTo>
                <a:lnTo>
                  <a:pt x="174556" y="116011"/>
                </a:lnTo>
                <a:lnTo>
                  <a:pt x="175672" y="111083"/>
                </a:lnTo>
                <a:lnTo>
                  <a:pt x="177686" y="105258"/>
                </a:lnTo>
                <a:lnTo>
                  <a:pt x="180299" y="98834"/>
                </a:lnTo>
                <a:lnTo>
                  <a:pt x="183310" y="92012"/>
                </a:lnTo>
                <a:lnTo>
                  <a:pt x="185318" y="86194"/>
                </a:lnTo>
                <a:lnTo>
                  <a:pt x="186658" y="81045"/>
                </a:lnTo>
                <a:lnTo>
                  <a:pt x="187550" y="76342"/>
                </a:lnTo>
                <a:lnTo>
                  <a:pt x="188145" y="70668"/>
                </a:lnTo>
                <a:lnTo>
                  <a:pt x="188542" y="64344"/>
                </a:lnTo>
                <a:lnTo>
                  <a:pt x="188806" y="57589"/>
                </a:lnTo>
                <a:lnTo>
                  <a:pt x="190251" y="51815"/>
                </a:lnTo>
                <a:lnTo>
                  <a:pt x="192486" y="46695"/>
                </a:lnTo>
                <a:lnTo>
                  <a:pt x="197085" y="37621"/>
                </a:lnTo>
                <a:lnTo>
                  <a:pt x="199129" y="29355"/>
                </a:lnTo>
                <a:lnTo>
                  <a:pt x="200280" y="23628"/>
                </a:lnTo>
                <a:lnTo>
                  <a:pt x="200442" y="24095"/>
                </a:lnTo>
                <a:lnTo>
                  <a:pt x="200621" y="27999"/>
                </a:lnTo>
                <a:lnTo>
                  <a:pt x="200761" y="119141"/>
                </a:lnTo>
                <a:lnTo>
                  <a:pt x="202032" y="137300"/>
                </a:lnTo>
                <a:lnTo>
                  <a:pt x="206831" y="191343"/>
                </a:lnTo>
                <a:lnTo>
                  <a:pt x="209889" y="213374"/>
                </a:lnTo>
                <a:lnTo>
                  <a:pt x="213197" y="230602"/>
                </a:lnTo>
                <a:lnTo>
                  <a:pt x="216673" y="244627"/>
                </a:lnTo>
                <a:lnTo>
                  <a:pt x="218991" y="255247"/>
                </a:lnTo>
                <a:lnTo>
                  <a:pt x="220535" y="263597"/>
                </a:lnTo>
                <a:lnTo>
                  <a:pt x="221565" y="270434"/>
                </a:lnTo>
                <a:lnTo>
                  <a:pt x="222251" y="276262"/>
                </a:lnTo>
                <a:lnTo>
                  <a:pt x="222709" y="281417"/>
                </a:lnTo>
                <a:lnTo>
                  <a:pt x="223625" y="295537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SMARTPenAnnotation41"/>
          <p:cNvSpPr/>
          <p:nvPr/>
        </p:nvSpPr>
        <p:spPr bwMode="auto">
          <a:xfrm>
            <a:off x="8046719" y="5303519"/>
            <a:ext cx="3389" cy="1"/>
          </a:xfrm>
          <a:custGeom>
            <a:avLst/>
            <a:gdLst/>
            <a:ahLst/>
            <a:cxnLst/>
            <a:rect l="0" t="0" r="0" b="0"/>
            <a:pathLst>
              <a:path w="3389" h="1">
                <a:moveTo>
                  <a:pt x="0" y="0"/>
                </a:moveTo>
                <a:lnTo>
                  <a:pt x="3388" y="0"/>
                </a:lnTo>
                <a:close/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SMARTPenAnnotation42"/>
          <p:cNvSpPr/>
          <p:nvPr/>
        </p:nvSpPr>
        <p:spPr bwMode="auto">
          <a:xfrm>
            <a:off x="8138159" y="5406389"/>
            <a:ext cx="171451" cy="323767"/>
          </a:xfrm>
          <a:custGeom>
            <a:avLst/>
            <a:gdLst/>
            <a:ahLst/>
            <a:cxnLst/>
            <a:rect l="0" t="0" r="0" b="0"/>
            <a:pathLst>
              <a:path w="171451" h="323767">
                <a:moveTo>
                  <a:pt x="0" y="0"/>
                </a:moveTo>
                <a:lnTo>
                  <a:pt x="0" y="43896"/>
                </a:lnTo>
                <a:lnTo>
                  <a:pt x="2541" y="54664"/>
                </a:lnTo>
                <a:lnTo>
                  <a:pt x="6774" y="68193"/>
                </a:lnTo>
                <a:lnTo>
                  <a:pt x="12136" y="83562"/>
                </a:lnTo>
                <a:lnTo>
                  <a:pt x="15711" y="97618"/>
                </a:lnTo>
                <a:lnTo>
                  <a:pt x="18094" y="110799"/>
                </a:lnTo>
                <a:lnTo>
                  <a:pt x="19683" y="123397"/>
                </a:lnTo>
                <a:lnTo>
                  <a:pt x="20742" y="134334"/>
                </a:lnTo>
                <a:lnTo>
                  <a:pt x="21449" y="144166"/>
                </a:lnTo>
                <a:lnTo>
                  <a:pt x="21919" y="153261"/>
                </a:lnTo>
                <a:lnTo>
                  <a:pt x="23503" y="163134"/>
                </a:lnTo>
                <a:lnTo>
                  <a:pt x="25829" y="173526"/>
                </a:lnTo>
                <a:lnTo>
                  <a:pt x="28649" y="184265"/>
                </a:lnTo>
                <a:lnTo>
                  <a:pt x="30529" y="193963"/>
                </a:lnTo>
                <a:lnTo>
                  <a:pt x="31783" y="202969"/>
                </a:lnTo>
                <a:lnTo>
                  <a:pt x="32619" y="211513"/>
                </a:lnTo>
                <a:lnTo>
                  <a:pt x="33177" y="219749"/>
                </a:lnTo>
                <a:lnTo>
                  <a:pt x="33547" y="227779"/>
                </a:lnTo>
                <a:lnTo>
                  <a:pt x="33795" y="235673"/>
                </a:lnTo>
                <a:lnTo>
                  <a:pt x="35230" y="247286"/>
                </a:lnTo>
                <a:lnTo>
                  <a:pt x="37457" y="261377"/>
                </a:lnTo>
                <a:lnTo>
                  <a:pt x="40211" y="277122"/>
                </a:lnTo>
                <a:lnTo>
                  <a:pt x="42047" y="288888"/>
                </a:lnTo>
                <a:lnTo>
                  <a:pt x="43271" y="298002"/>
                </a:lnTo>
                <a:lnTo>
                  <a:pt x="44088" y="305348"/>
                </a:lnTo>
                <a:lnTo>
                  <a:pt x="44632" y="311516"/>
                </a:lnTo>
                <a:lnTo>
                  <a:pt x="44994" y="316897"/>
                </a:lnTo>
                <a:lnTo>
                  <a:pt x="45398" y="323724"/>
                </a:lnTo>
                <a:lnTo>
                  <a:pt x="45505" y="323766"/>
                </a:lnTo>
                <a:lnTo>
                  <a:pt x="45577" y="322524"/>
                </a:lnTo>
                <a:lnTo>
                  <a:pt x="44355" y="321696"/>
                </a:lnTo>
                <a:lnTo>
                  <a:pt x="39610" y="320776"/>
                </a:lnTo>
                <a:lnTo>
                  <a:pt x="37837" y="319261"/>
                </a:lnTo>
                <a:lnTo>
                  <a:pt x="36655" y="316981"/>
                </a:lnTo>
                <a:lnTo>
                  <a:pt x="35867" y="314191"/>
                </a:lnTo>
                <a:lnTo>
                  <a:pt x="28690" y="279925"/>
                </a:lnTo>
                <a:lnTo>
                  <a:pt x="26747" y="264087"/>
                </a:lnTo>
                <a:lnTo>
                  <a:pt x="25452" y="247178"/>
                </a:lnTo>
                <a:lnTo>
                  <a:pt x="24588" y="229555"/>
                </a:lnTo>
                <a:lnTo>
                  <a:pt x="25282" y="213997"/>
                </a:lnTo>
                <a:lnTo>
                  <a:pt x="27015" y="199815"/>
                </a:lnTo>
                <a:lnTo>
                  <a:pt x="29440" y="186550"/>
                </a:lnTo>
                <a:lnTo>
                  <a:pt x="32326" y="172627"/>
                </a:lnTo>
                <a:lnTo>
                  <a:pt x="38921" y="143610"/>
                </a:lnTo>
                <a:lnTo>
                  <a:pt x="42457" y="131300"/>
                </a:lnTo>
                <a:lnTo>
                  <a:pt x="46085" y="120554"/>
                </a:lnTo>
                <a:lnTo>
                  <a:pt x="49773" y="110849"/>
                </a:lnTo>
                <a:lnTo>
                  <a:pt x="53503" y="103109"/>
                </a:lnTo>
                <a:lnTo>
                  <a:pt x="57259" y="96680"/>
                </a:lnTo>
                <a:lnTo>
                  <a:pt x="61033" y="91123"/>
                </a:lnTo>
                <a:lnTo>
                  <a:pt x="64818" y="84879"/>
                </a:lnTo>
                <a:lnTo>
                  <a:pt x="68612" y="78176"/>
                </a:lnTo>
                <a:lnTo>
                  <a:pt x="72411" y="71168"/>
                </a:lnTo>
                <a:lnTo>
                  <a:pt x="76214" y="65225"/>
                </a:lnTo>
                <a:lnTo>
                  <a:pt x="80020" y="59994"/>
                </a:lnTo>
                <a:lnTo>
                  <a:pt x="83827" y="55236"/>
                </a:lnTo>
                <a:lnTo>
                  <a:pt x="87635" y="52064"/>
                </a:lnTo>
                <a:lnTo>
                  <a:pt x="91443" y="49950"/>
                </a:lnTo>
                <a:lnTo>
                  <a:pt x="95252" y="48540"/>
                </a:lnTo>
                <a:lnTo>
                  <a:pt x="99062" y="46330"/>
                </a:lnTo>
                <a:lnTo>
                  <a:pt x="102871" y="43587"/>
                </a:lnTo>
                <a:lnTo>
                  <a:pt x="106681" y="40488"/>
                </a:lnTo>
                <a:lnTo>
                  <a:pt x="110491" y="38422"/>
                </a:lnTo>
                <a:lnTo>
                  <a:pt x="114301" y="37045"/>
                </a:lnTo>
                <a:lnTo>
                  <a:pt x="118111" y="36127"/>
                </a:lnTo>
                <a:lnTo>
                  <a:pt x="123191" y="36785"/>
                </a:lnTo>
                <a:lnTo>
                  <a:pt x="129117" y="38493"/>
                </a:lnTo>
                <a:lnTo>
                  <a:pt x="135608" y="40902"/>
                </a:lnTo>
                <a:lnTo>
                  <a:pt x="142475" y="42509"/>
                </a:lnTo>
                <a:lnTo>
                  <a:pt x="149594" y="43579"/>
                </a:lnTo>
                <a:lnTo>
                  <a:pt x="171450" y="45720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SMARTPenAnnotation43"/>
          <p:cNvSpPr/>
          <p:nvPr/>
        </p:nvSpPr>
        <p:spPr bwMode="auto">
          <a:xfrm>
            <a:off x="8311408" y="5243856"/>
            <a:ext cx="249662" cy="473804"/>
          </a:xfrm>
          <a:custGeom>
            <a:avLst/>
            <a:gdLst/>
            <a:ahLst/>
            <a:cxnLst/>
            <a:rect l="0" t="0" r="0" b="0"/>
            <a:pathLst>
              <a:path w="249662" h="473804">
                <a:moveTo>
                  <a:pt x="89642" y="242544"/>
                </a:moveTo>
                <a:lnTo>
                  <a:pt x="69959" y="222861"/>
                </a:lnTo>
                <a:lnTo>
                  <a:pt x="67630" y="223072"/>
                </a:lnTo>
                <a:lnTo>
                  <a:pt x="64807" y="224482"/>
                </a:lnTo>
                <a:lnTo>
                  <a:pt x="57014" y="229436"/>
                </a:lnTo>
                <a:lnTo>
                  <a:pt x="51379" y="232536"/>
                </a:lnTo>
                <a:lnTo>
                  <a:pt x="45084" y="235871"/>
                </a:lnTo>
                <a:lnTo>
                  <a:pt x="39617" y="241906"/>
                </a:lnTo>
                <a:lnTo>
                  <a:pt x="34701" y="249738"/>
                </a:lnTo>
                <a:lnTo>
                  <a:pt x="17689" y="283617"/>
                </a:lnTo>
                <a:lnTo>
                  <a:pt x="15003" y="291516"/>
                </a:lnTo>
                <a:lnTo>
                  <a:pt x="13212" y="299321"/>
                </a:lnTo>
                <a:lnTo>
                  <a:pt x="12018" y="307065"/>
                </a:lnTo>
                <a:lnTo>
                  <a:pt x="9953" y="314768"/>
                </a:lnTo>
                <a:lnTo>
                  <a:pt x="7305" y="322443"/>
                </a:lnTo>
                <a:lnTo>
                  <a:pt x="4272" y="330100"/>
                </a:lnTo>
                <a:lnTo>
                  <a:pt x="2248" y="337744"/>
                </a:lnTo>
                <a:lnTo>
                  <a:pt x="899" y="345381"/>
                </a:lnTo>
                <a:lnTo>
                  <a:pt x="0" y="353012"/>
                </a:lnTo>
                <a:lnTo>
                  <a:pt x="670" y="365719"/>
                </a:lnTo>
                <a:lnTo>
                  <a:pt x="2387" y="381810"/>
                </a:lnTo>
                <a:lnTo>
                  <a:pt x="6412" y="413660"/>
                </a:lnTo>
                <a:lnTo>
                  <a:pt x="7484" y="423931"/>
                </a:lnTo>
                <a:lnTo>
                  <a:pt x="8201" y="432049"/>
                </a:lnTo>
                <a:lnTo>
                  <a:pt x="12382" y="444455"/>
                </a:lnTo>
                <a:lnTo>
                  <a:pt x="17204" y="454202"/>
                </a:lnTo>
                <a:lnTo>
                  <a:pt x="19347" y="462767"/>
                </a:lnTo>
                <a:lnTo>
                  <a:pt x="21188" y="465559"/>
                </a:lnTo>
                <a:lnTo>
                  <a:pt x="23686" y="467421"/>
                </a:lnTo>
                <a:lnTo>
                  <a:pt x="26621" y="468661"/>
                </a:lnTo>
                <a:lnTo>
                  <a:pt x="33269" y="470040"/>
                </a:lnTo>
                <a:lnTo>
                  <a:pt x="40457" y="470653"/>
                </a:lnTo>
                <a:lnTo>
                  <a:pt x="47885" y="470926"/>
                </a:lnTo>
                <a:lnTo>
                  <a:pt x="51644" y="469728"/>
                </a:lnTo>
                <a:lnTo>
                  <a:pt x="59207" y="465011"/>
                </a:lnTo>
                <a:lnTo>
                  <a:pt x="66802" y="462068"/>
                </a:lnTo>
                <a:lnTo>
                  <a:pt x="70605" y="461283"/>
                </a:lnTo>
                <a:lnTo>
                  <a:pt x="78217" y="457024"/>
                </a:lnTo>
                <a:lnTo>
                  <a:pt x="85835" y="450899"/>
                </a:lnTo>
                <a:lnTo>
                  <a:pt x="93453" y="443942"/>
                </a:lnTo>
                <a:lnTo>
                  <a:pt x="101072" y="433231"/>
                </a:lnTo>
                <a:lnTo>
                  <a:pt x="108692" y="420004"/>
                </a:lnTo>
                <a:lnTo>
                  <a:pt x="116311" y="405658"/>
                </a:lnTo>
                <a:lnTo>
                  <a:pt x="127742" y="383302"/>
                </a:lnTo>
                <a:lnTo>
                  <a:pt x="131551" y="371942"/>
                </a:lnTo>
                <a:lnTo>
                  <a:pt x="135361" y="358019"/>
                </a:lnTo>
                <a:lnTo>
                  <a:pt x="139171" y="342387"/>
                </a:lnTo>
                <a:lnTo>
                  <a:pt x="142982" y="328156"/>
                </a:lnTo>
                <a:lnTo>
                  <a:pt x="150601" y="302183"/>
                </a:lnTo>
                <a:lnTo>
                  <a:pt x="162031" y="266141"/>
                </a:lnTo>
                <a:lnTo>
                  <a:pt x="164571" y="254465"/>
                </a:lnTo>
                <a:lnTo>
                  <a:pt x="166265" y="242871"/>
                </a:lnTo>
                <a:lnTo>
                  <a:pt x="167394" y="231332"/>
                </a:lnTo>
                <a:lnTo>
                  <a:pt x="169416" y="219829"/>
                </a:lnTo>
                <a:lnTo>
                  <a:pt x="172034" y="208351"/>
                </a:lnTo>
                <a:lnTo>
                  <a:pt x="175050" y="196888"/>
                </a:lnTo>
                <a:lnTo>
                  <a:pt x="177061" y="185437"/>
                </a:lnTo>
                <a:lnTo>
                  <a:pt x="178401" y="173992"/>
                </a:lnTo>
                <a:lnTo>
                  <a:pt x="179294" y="162553"/>
                </a:lnTo>
                <a:lnTo>
                  <a:pt x="179889" y="151116"/>
                </a:lnTo>
                <a:lnTo>
                  <a:pt x="180552" y="128249"/>
                </a:lnTo>
                <a:lnTo>
                  <a:pt x="181998" y="118087"/>
                </a:lnTo>
                <a:lnTo>
                  <a:pt x="184233" y="108773"/>
                </a:lnTo>
                <a:lnTo>
                  <a:pt x="186992" y="100023"/>
                </a:lnTo>
                <a:lnTo>
                  <a:pt x="188832" y="90380"/>
                </a:lnTo>
                <a:lnTo>
                  <a:pt x="190059" y="80141"/>
                </a:lnTo>
                <a:lnTo>
                  <a:pt x="190876" y="69505"/>
                </a:lnTo>
                <a:lnTo>
                  <a:pt x="191421" y="58604"/>
                </a:lnTo>
                <a:lnTo>
                  <a:pt x="192027" y="36333"/>
                </a:lnTo>
                <a:lnTo>
                  <a:pt x="193458" y="27600"/>
                </a:lnTo>
                <a:lnTo>
                  <a:pt x="198436" y="14510"/>
                </a:lnTo>
                <a:lnTo>
                  <a:pt x="201495" y="4458"/>
                </a:lnTo>
                <a:lnTo>
                  <a:pt x="202311" y="0"/>
                </a:lnTo>
                <a:lnTo>
                  <a:pt x="202854" y="2108"/>
                </a:lnTo>
                <a:lnTo>
                  <a:pt x="203217" y="8593"/>
                </a:lnTo>
                <a:lnTo>
                  <a:pt x="203727" y="35218"/>
                </a:lnTo>
                <a:lnTo>
                  <a:pt x="203900" y="66970"/>
                </a:lnTo>
                <a:lnTo>
                  <a:pt x="202643" y="75965"/>
                </a:lnTo>
                <a:lnTo>
                  <a:pt x="200536" y="85771"/>
                </a:lnTo>
                <a:lnTo>
                  <a:pt x="197861" y="96118"/>
                </a:lnTo>
                <a:lnTo>
                  <a:pt x="196078" y="105557"/>
                </a:lnTo>
                <a:lnTo>
                  <a:pt x="194889" y="114389"/>
                </a:lnTo>
                <a:lnTo>
                  <a:pt x="194096" y="122817"/>
                </a:lnTo>
                <a:lnTo>
                  <a:pt x="194838" y="133516"/>
                </a:lnTo>
                <a:lnTo>
                  <a:pt x="196602" y="145728"/>
                </a:lnTo>
                <a:lnTo>
                  <a:pt x="199049" y="158950"/>
                </a:lnTo>
                <a:lnTo>
                  <a:pt x="200680" y="171574"/>
                </a:lnTo>
                <a:lnTo>
                  <a:pt x="201767" y="183801"/>
                </a:lnTo>
                <a:lnTo>
                  <a:pt x="202492" y="195762"/>
                </a:lnTo>
                <a:lnTo>
                  <a:pt x="203297" y="219212"/>
                </a:lnTo>
                <a:lnTo>
                  <a:pt x="203814" y="265310"/>
                </a:lnTo>
                <a:lnTo>
                  <a:pt x="203930" y="327907"/>
                </a:lnTo>
                <a:lnTo>
                  <a:pt x="205204" y="346443"/>
                </a:lnTo>
                <a:lnTo>
                  <a:pt x="210006" y="400904"/>
                </a:lnTo>
                <a:lnTo>
                  <a:pt x="213064" y="421778"/>
                </a:lnTo>
                <a:lnTo>
                  <a:pt x="216373" y="436963"/>
                </a:lnTo>
                <a:lnTo>
                  <a:pt x="219850" y="448356"/>
                </a:lnTo>
                <a:lnTo>
                  <a:pt x="223436" y="457222"/>
                </a:lnTo>
                <a:lnTo>
                  <a:pt x="230810" y="470460"/>
                </a:lnTo>
                <a:lnTo>
                  <a:pt x="233284" y="473227"/>
                </a:lnTo>
                <a:lnTo>
                  <a:pt x="234933" y="473803"/>
                </a:lnTo>
                <a:lnTo>
                  <a:pt x="237580" y="471669"/>
                </a:lnTo>
                <a:lnTo>
                  <a:pt x="241329" y="471377"/>
                </a:lnTo>
                <a:lnTo>
                  <a:pt x="249661" y="471144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SMARTPenAnnotation44"/>
          <p:cNvSpPr/>
          <p:nvPr/>
        </p:nvSpPr>
        <p:spPr bwMode="auto">
          <a:xfrm>
            <a:off x="8595359" y="5423110"/>
            <a:ext cx="205742" cy="269012"/>
          </a:xfrm>
          <a:custGeom>
            <a:avLst/>
            <a:gdLst/>
            <a:ahLst/>
            <a:cxnLst/>
            <a:rect l="0" t="0" r="0" b="0"/>
            <a:pathLst>
              <a:path w="205742" h="269012">
                <a:moveTo>
                  <a:pt x="0" y="166159"/>
                </a:moveTo>
                <a:lnTo>
                  <a:pt x="6068" y="166159"/>
                </a:lnTo>
                <a:lnTo>
                  <a:pt x="7856" y="167429"/>
                </a:lnTo>
                <a:lnTo>
                  <a:pt x="9047" y="169546"/>
                </a:lnTo>
                <a:lnTo>
                  <a:pt x="9842" y="172227"/>
                </a:lnTo>
                <a:lnTo>
                  <a:pt x="11641" y="174015"/>
                </a:lnTo>
                <a:lnTo>
                  <a:pt x="14111" y="175206"/>
                </a:lnTo>
                <a:lnTo>
                  <a:pt x="17027" y="176000"/>
                </a:lnTo>
                <a:lnTo>
                  <a:pt x="18972" y="175260"/>
                </a:lnTo>
                <a:lnTo>
                  <a:pt x="20268" y="173497"/>
                </a:lnTo>
                <a:lnTo>
                  <a:pt x="21132" y="171051"/>
                </a:lnTo>
                <a:lnTo>
                  <a:pt x="22978" y="169421"/>
                </a:lnTo>
                <a:lnTo>
                  <a:pt x="25479" y="168333"/>
                </a:lnTo>
                <a:lnTo>
                  <a:pt x="28416" y="167609"/>
                </a:lnTo>
                <a:lnTo>
                  <a:pt x="30374" y="165856"/>
                </a:lnTo>
                <a:lnTo>
                  <a:pt x="31680" y="163417"/>
                </a:lnTo>
                <a:lnTo>
                  <a:pt x="32550" y="160522"/>
                </a:lnTo>
                <a:lnTo>
                  <a:pt x="34400" y="158591"/>
                </a:lnTo>
                <a:lnTo>
                  <a:pt x="36904" y="157304"/>
                </a:lnTo>
                <a:lnTo>
                  <a:pt x="39843" y="156445"/>
                </a:lnTo>
                <a:lnTo>
                  <a:pt x="43072" y="154603"/>
                </a:lnTo>
                <a:lnTo>
                  <a:pt x="46494" y="152105"/>
                </a:lnTo>
                <a:lnTo>
                  <a:pt x="50047" y="149170"/>
                </a:lnTo>
                <a:lnTo>
                  <a:pt x="54955" y="145943"/>
                </a:lnTo>
                <a:lnTo>
                  <a:pt x="60767" y="142522"/>
                </a:lnTo>
                <a:lnTo>
                  <a:pt x="67182" y="138971"/>
                </a:lnTo>
                <a:lnTo>
                  <a:pt x="72728" y="134064"/>
                </a:lnTo>
                <a:lnTo>
                  <a:pt x="77696" y="128253"/>
                </a:lnTo>
                <a:lnTo>
                  <a:pt x="82277" y="121838"/>
                </a:lnTo>
                <a:lnTo>
                  <a:pt x="87871" y="115022"/>
                </a:lnTo>
                <a:lnTo>
                  <a:pt x="94142" y="107938"/>
                </a:lnTo>
                <a:lnTo>
                  <a:pt x="100861" y="100675"/>
                </a:lnTo>
                <a:lnTo>
                  <a:pt x="105340" y="94563"/>
                </a:lnTo>
                <a:lnTo>
                  <a:pt x="108327" y="89219"/>
                </a:lnTo>
                <a:lnTo>
                  <a:pt x="110318" y="84385"/>
                </a:lnTo>
                <a:lnTo>
                  <a:pt x="112916" y="79894"/>
                </a:lnTo>
                <a:lnTo>
                  <a:pt x="119188" y="71515"/>
                </a:lnTo>
                <a:lnTo>
                  <a:pt x="122823" y="63558"/>
                </a:lnTo>
                <a:lnTo>
                  <a:pt x="123792" y="59659"/>
                </a:lnTo>
                <a:lnTo>
                  <a:pt x="128256" y="51939"/>
                </a:lnTo>
                <a:lnTo>
                  <a:pt x="131223" y="48102"/>
                </a:lnTo>
                <a:lnTo>
                  <a:pt x="134522" y="40453"/>
                </a:lnTo>
                <a:lnTo>
                  <a:pt x="135987" y="32820"/>
                </a:lnTo>
                <a:lnTo>
                  <a:pt x="136639" y="25194"/>
                </a:lnTo>
                <a:lnTo>
                  <a:pt x="136928" y="17571"/>
                </a:lnTo>
                <a:lnTo>
                  <a:pt x="137114" y="8398"/>
                </a:lnTo>
                <a:lnTo>
                  <a:pt x="133753" y="3756"/>
                </a:lnTo>
                <a:lnTo>
                  <a:pt x="131079" y="741"/>
                </a:lnTo>
                <a:lnTo>
                  <a:pt x="128027" y="0"/>
                </a:lnTo>
                <a:lnTo>
                  <a:pt x="124721" y="777"/>
                </a:lnTo>
                <a:lnTo>
                  <a:pt x="121247" y="2565"/>
                </a:lnTo>
                <a:lnTo>
                  <a:pt x="117661" y="3756"/>
                </a:lnTo>
                <a:lnTo>
                  <a:pt x="114001" y="4550"/>
                </a:lnTo>
                <a:lnTo>
                  <a:pt x="110291" y="5080"/>
                </a:lnTo>
                <a:lnTo>
                  <a:pt x="106547" y="6703"/>
                </a:lnTo>
                <a:lnTo>
                  <a:pt x="102782" y="9056"/>
                </a:lnTo>
                <a:lnTo>
                  <a:pt x="99001" y="11893"/>
                </a:lnTo>
                <a:lnTo>
                  <a:pt x="96481" y="15056"/>
                </a:lnTo>
                <a:lnTo>
                  <a:pt x="94801" y="18433"/>
                </a:lnTo>
                <a:lnTo>
                  <a:pt x="93681" y="21955"/>
                </a:lnTo>
                <a:lnTo>
                  <a:pt x="79968" y="57251"/>
                </a:lnTo>
                <a:lnTo>
                  <a:pt x="59819" y="107926"/>
                </a:lnTo>
                <a:lnTo>
                  <a:pt x="55119" y="122257"/>
                </a:lnTo>
                <a:lnTo>
                  <a:pt x="51986" y="134351"/>
                </a:lnTo>
                <a:lnTo>
                  <a:pt x="49898" y="144954"/>
                </a:lnTo>
                <a:lnTo>
                  <a:pt x="48505" y="154562"/>
                </a:lnTo>
                <a:lnTo>
                  <a:pt x="47577" y="163508"/>
                </a:lnTo>
                <a:lnTo>
                  <a:pt x="46958" y="172012"/>
                </a:lnTo>
                <a:lnTo>
                  <a:pt x="47815" y="182761"/>
                </a:lnTo>
                <a:lnTo>
                  <a:pt x="49657" y="195007"/>
                </a:lnTo>
                <a:lnTo>
                  <a:pt x="52155" y="208251"/>
                </a:lnTo>
                <a:lnTo>
                  <a:pt x="55090" y="218351"/>
                </a:lnTo>
                <a:lnTo>
                  <a:pt x="58317" y="226354"/>
                </a:lnTo>
                <a:lnTo>
                  <a:pt x="61738" y="232959"/>
                </a:lnTo>
                <a:lnTo>
                  <a:pt x="64019" y="238633"/>
                </a:lnTo>
                <a:lnTo>
                  <a:pt x="65540" y="243685"/>
                </a:lnTo>
                <a:lnTo>
                  <a:pt x="66553" y="248323"/>
                </a:lnTo>
                <a:lnTo>
                  <a:pt x="68498" y="252685"/>
                </a:lnTo>
                <a:lnTo>
                  <a:pt x="74048" y="260919"/>
                </a:lnTo>
                <a:lnTo>
                  <a:pt x="77305" y="263622"/>
                </a:lnTo>
                <a:lnTo>
                  <a:pt x="80747" y="265425"/>
                </a:lnTo>
                <a:lnTo>
                  <a:pt x="84311" y="266626"/>
                </a:lnTo>
                <a:lnTo>
                  <a:pt x="87958" y="267427"/>
                </a:lnTo>
                <a:lnTo>
                  <a:pt x="91659" y="267961"/>
                </a:lnTo>
                <a:lnTo>
                  <a:pt x="95396" y="268317"/>
                </a:lnTo>
                <a:lnTo>
                  <a:pt x="99158" y="268555"/>
                </a:lnTo>
                <a:lnTo>
                  <a:pt x="106723" y="268819"/>
                </a:lnTo>
                <a:lnTo>
                  <a:pt x="118123" y="268967"/>
                </a:lnTo>
                <a:lnTo>
                  <a:pt x="135612" y="269011"/>
                </a:lnTo>
                <a:lnTo>
                  <a:pt x="141208" y="267747"/>
                </a:lnTo>
                <a:lnTo>
                  <a:pt x="146209" y="265635"/>
                </a:lnTo>
                <a:lnTo>
                  <a:pt x="150813" y="262956"/>
                </a:lnTo>
                <a:lnTo>
                  <a:pt x="155152" y="259900"/>
                </a:lnTo>
                <a:lnTo>
                  <a:pt x="159315" y="256593"/>
                </a:lnTo>
                <a:lnTo>
                  <a:pt x="163360" y="253119"/>
                </a:lnTo>
                <a:lnTo>
                  <a:pt x="168597" y="246992"/>
                </a:lnTo>
                <a:lnTo>
                  <a:pt x="174628" y="239098"/>
                </a:lnTo>
                <a:lnTo>
                  <a:pt x="181189" y="230025"/>
                </a:lnTo>
                <a:lnTo>
                  <a:pt x="186832" y="222707"/>
                </a:lnTo>
                <a:lnTo>
                  <a:pt x="191865" y="216558"/>
                </a:lnTo>
                <a:lnTo>
                  <a:pt x="196491" y="211188"/>
                </a:lnTo>
                <a:lnTo>
                  <a:pt x="199574" y="206339"/>
                </a:lnTo>
                <a:lnTo>
                  <a:pt x="201629" y="201836"/>
                </a:lnTo>
                <a:lnTo>
                  <a:pt x="205741" y="189019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SMARTPenAnnotation45"/>
          <p:cNvSpPr/>
          <p:nvPr/>
        </p:nvSpPr>
        <p:spPr bwMode="auto">
          <a:xfrm>
            <a:off x="5120640" y="2457593"/>
            <a:ext cx="2635103" cy="971268"/>
          </a:xfrm>
          <a:custGeom>
            <a:avLst/>
            <a:gdLst/>
            <a:ahLst/>
            <a:cxnLst/>
            <a:rect l="0" t="0" r="0" b="0"/>
            <a:pathLst>
              <a:path w="2635103" h="971268">
                <a:moveTo>
                  <a:pt x="0" y="959977"/>
                </a:moveTo>
                <a:lnTo>
                  <a:pt x="10959" y="970936"/>
                </a:lnTo>
                <a:lnTo>
                  <a:pt x="23426" y="971267"/>
                </a:lnTo>
                <a:lnTo>
                  <a:pt x="27047" y="970043"/>
                </a:lnTo>
                <a:lnTo>
                  <a:pt x="29461" y="967957"/>
                </a:lnTo>
                <a:lnTo>
                  <a:pt x="33336" y="961553"/>
                </a:lnTo>
                <a:lnTo>
                  <a:pt x="34923" y="961027"/>
                </a:lnTo>
                <a:lnTo>
                  <a:pt x="40075" y="960444"/>
                </a:lnTo>
                <a:lnTo>
                  <a:pt x="43226" y="959018"/>
                </a:lnTo>
                <a:lnTo>
                  <a:pt x="50115" y="954047"/>
                </a:lnTo>
                <a:lnTo>
                  <a:pt x="113133" y="927155"/>
                </a:lnTo>
                <a:lnTo>
                  <a:pt x="134852" y="924545"/>
                </a:lnTo>
                <a:lnTo>
                  <a:pt x="205832" y="894697"/>
                </a:lnTo>
                <a:lnTo>
                  <a:pt x="230170" y="892048"/>
                </a:lnTo>
                <a:lnTo>
                  <a:pt x="234726" y="890561"/>
                </a:lnTo>
                <a:lnTo>
                  <a:pt x="243176" y="885522"/>
                </a:lnTo>
                <a:lnTo>
                  <a:pt x="254552" y="882436"/>
                </a:lnTo>
                <a:lnTo>
                  <a:pt x="288697" y="879021"/>
                </a:lnTo>
                <a:lnTo>
                  <a:pt x="304685" y="872208"/>
                </a:lnTo>
                <a:lnTo>
                  <a:pt x="339179" y="867589"/>
                </a:lnTo>
                <a:lnTo>
                  <a:pt x="359295" y="860777"/>
                </a:lnTo>
                <a:lnTo>
                  <a:pt x="381342" y="856924"/>
                </a:lnTo>
                <a:lnTo>
                  <a:pt x="434360" y="837399"/>
                </a:lnTo>
                <a:lnTo>
                  <a:pt x="441973" y="836348"/>
                </a:lnTo>
                <a:lnTo>
                  <a:pt x="507673" y="809826"/>
                </a:lnTo>
                <a:lnTo>
                  <a:pt x="583900" y="785514"/>
                </a:lnTo>
                <a:lnTo>
                  <a:pt x="660221" y="755553"/>
                </a:lnTo>
                <a:lnTo>
                  <a:pt x="722106" y="728380"/>
                </a:lnTo>
                <a:lnTo>
                  <a:pt x="787997" y="697469"/>
                </a:lnTo>
                <a:lnTo>
                  <a:pt x="845762" y="672928"/>
                </a:lnTo>
                <a:lnTo>
                  <a:pt x="900700" y="649228"/>
                </a:lnTo>
                <a:lnTo>
                  <a:pt x="948241" y="626532"/>
                </a:lnTo>
                <a:lnTo>
                  <a:pt x="1000671" y="606009"/>
                </a:lnTo>
                <a:lnTo>
                  <a:pt x="1067950" y="574568"/>
                </a:lnTo>
                <a:lnTo>
                  <a:pt x="1128034" y="547249"/>
                </a:lnTo>
                <a:lnTo>
                  <a:pt x="1188254" y="518087"/>
                </a:lnTo>
                <a:lnTo>
                  <a:pt x="1245808" y="489302"/>
                </a:lnTo>
                <a:lnTo>
                  <a:pt x="1312059" y="465332"/>
                </a:lnTo>
                <a:lnTo>
                  <a:pt x="1375094" y="436556"/>
                </a:lnTo>
                <a:lnTo>
                  <a:pt x="1429362" y="411189"/>
                </a:lnTo>
                <a:lnTo>
                  <a:pt x="1493923" y="383179"/>
                </a:lnTo>
                <a:lnTo>
                  <a:pt x="1560721" y="353846"/>
                </a:lnTo>
                <a:lnTo>
                  <a:pt x="1635923" y="325010"/>
                </a:lnTo>
                <a:lnTo>
                  <a:pt x="1703494" y="298551"/>
                </a:lnTo>
                <a:lnTo>
                  <a:pt x="1771776" y="271239"/>
                </a:lnTo>
                <a:lnTo>
                  <a:pt x="1826721" y="245789"/>
                </a:lnTo>
                <a:lnTo>
                  <a:pt x="1897197" y="217545"/>
                </a:lnTo>
                <a:lnTo>
                  <a:pt x="1971015" y="192965"/>
                </a:lnTo>
                <a:lnTo>
                  <a:pt x="2089660" y="155146"/>
                </a:lnTo>
                <a:lnTo>
                  <a:pt x="2161515" y="128415"/>
                </a:lnTo>
                <a:lnTo>
                  <a:pt x="2201702" y="114994"/>
                </a:lnTo>
                <a:lnTo>
                  <a:pt x="2282346" y="97030"/>
                </a:lnTo>
                <a:lnTo>
                  <a:pt x="2323864" y="84952"/>
                </a:lnTo>
                <a:lnTo>
                  <a:pt x="2342198" y="80857"/>
                </a:lnTo>
                <a:lnTo>
                  <a:pt x="2360930" y="72681"/>
                </a:lnTo>
                <a:lnTo>
                  <a:pt x="2380732" y="68424"/>
                </a:lnTo>
                <a:lnTo>
                  <a:pt x="2396477" y="60954"/>
                </a:lnTo>
                <a:lnTo>
                  <a:pt x="2423910" y="54399"/>
                </a:lnTo>
                <a:lnTo>
                  <a:pt x="2442855" y="48191"/>
                </a:lnTo>
                <a:lnTo>
                  <a:pt x="2520930" y="30989"/>
                </a:lnTo>
                <a:lnTo>
                  <a:pt x="2585114" y="13019"/>
                </a:lnTo>
                <a:lnTo>
                  <a:pt x="2603931" y="11800"/>
                </a:lnTo>
                <a:lnTo>
                  <a:pt x="2608444" y="10359"/>
                </a:lnTo>
                <a:lnTo>
                  <a:pt x="2611453" y="8128"/>
                </a:lnTo>
                <a:lnTo>
                  <a:pt x="2613458" y="5371"/>
                </a:lnTo>
                <a:lnTo>
                  <a:pt x="2616065" y="3533"/>
                </a:lnTo>
                <a:lnTo>
                  <a:pt x="2626959" y="341"/>
                </a:lnTo>
                <a:lnTo>
                  <a:pt x="2634392" y="0"/>
                </a:lnTo>
                <a:lnTo>
                  <a:pt x="2635102" y="1222"/>
                </a:lnTo>
                <a:lnTo>
                  <a:pt x="2634304" y="3307"/>
                </a:lnTo>
                <a:lnTo>
                  <a:pt x="2628900" y="11286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SMARTPenAnnotation46"/>
          <p:cNvSpPr/>
          <p:nvPr/>
        </p:nvSpPr>
        <p:spPr bwMode="auto">
          <a:xfrm>
            <a:off x="5177790" y="3463289"/>
            <a:ext cx="1554480" cy="1874521"/>
          </a:xfrm>
          <a:custGeom>
            <a:avLst/>
            <a:gdLst/>
            <a:ahLst/>
            <a:cxnLst/>
            <a:rect l="0" t="0" r="0" b="0"/>
            <a:pathLst>
              <a:path w="1554480" h="1874521">
                <a:moveTo>
                  <a:pt x="0" y="0"/>
                </a:moveTo>
                <a:lnTo>
                  <a:pt x="6068" y="6069"/>
                </a:lnTo>
                <a:lnTo>
                  <a:pt x="9125" y="7856"/>
                </a:lnTo>
                <a:lnTo>
                  <a:pt x="20800" y="10960"/>
                </a:lnTo>
                <a:lnTo>
                  <a:pt x="38588" y="27298"/>
                </a:lnTo>
                <a:lnTo>
                  <a:pt x="49675" y="38286"/>
                </a:lnTo>
                <a:lnTo>
                  <a:pt x="52166" y="42035"/>
                </a:lnTo>
                <a:lnTo>
                  <a:pt x="56943" y="53377"/>
                </a:lnTo>
                <a:lnTo>
                  <a:pt x="69292" y="68588"/>
                </a:lnTo>
                <a:lnTo>
                  <a:pt x="76516" y="77473"/>
                </a:lnTo>
                <a:lnTo>
                  <a:pt x="95291" y="105092"/>
                </a:lnTo>
                <a:lnTo>
                  <a:pt x="121922" y="134528"/>
                </a:lnTo>
                <a:lnTo>
                  <a:pt x="158468" y="186922"/>
                </a:lnTo>
                <a:lnTo>
                  <a:pt x="187136" y="226859"/>
                </a:lnTo>
                <a:lnTo>
                  <a:pt x="230916" y="272241"/>
                </a:lnTo>
                <a:lnTo>
                  <a:pt x="265565" y="326809"/>
                </a:lnTo>
                <a:lnTo>
                  <a:pt x="313136" y="382808"/>
                </a:lnTo>
                <a:lnTo>
                  <a:pt x="344797" y="438937"/>
                </a:lnTo>
                <a:lnTo>
                  <a:pt x="378552" y="487554"/>
                </a:lnTo>
                <a:lnTo>
                  <a:pt x="425150" y="548187"/>
                </a:lnTo>
                <a:lnTo>
                  <a:pt x="443047" y="571366"/>
                </a:lnTo>
                <a:lnTo>
                  <a:pt x="459779" y="594321"/>
                </a:lnTo>
                <a:lnTo>
                  <a:pt x="506393" y="649104"/>
                </a:lnTo>
                <a:lnTo>
                  <a:pt x="548972" y="705835"/>
                </a:lnTo>
                <a:lnTo>
                  <a:pt x="581758" y="747617"/>
                </a:lnTo>
                <a:lnTo>
                  <a:pt x="621529" y="799367"/>
                </a:lnTo>
                <a:lnTo>
                  <a:pt x="664698" y="856183"/>
                </a:lnTo>
                <a:lnTo>
                  <a:pt x="700001" y="903065"/>
                </a:lnTo>
                <a:lnTo>
                  <a:pt x="722519" y="936526"/>
                </a:lnTo>
                <a:lnTo>
                  <a:pt x="766023" y="986303"/>
                </a:lnTo>
                <a:lnTo>
                  <a:pt x="808161" y="1039419"/>
                </a:lnTo>
                <a:lnTo>
                  <a:pt x="843140" y="1094835"/>
                </a:lnTo>
                <a:lnTo>
                  <a:pt x="853519" y="1111434"/>
                </a:lnTo>
                <a:lnTo>
                  <a:pt x="895691" y="1166000"/>
                </a:lnTo>
                <a:lnTo>
                  <a:pt x="957757" y="1240889"/>
                </a:lnTo>
                <a:lnTo>
                  <a:pt x="1002245" y="1291153"/>
                </a:lnTo>
                <a:lnTo>
                  <a:pt x="1019591" y="1314321"/>
                </a:lnTo>
                <a:lnTo>
                  <a:pt x="1037431" y="1337272"/>
                </a:lnTo>
                <a:lnTo>
                  <a:pt x="1054146" y="1360159"/>
                </a:lnTo>
                <a:lnTo>
                  <a:pt x="1152842" y="1470235"/>
                </a:lnTo>
                <a:lnTo>
                  <a:pt x="1195587" y="1522322"/>
                </a:lnTo>
                <a:lnTo>
                  <a:pt x="1242359" y="1574684"/>
                </a:lnTo>
                <a:lnTo>
                  <a:pt x="1288497" y="1628933"/>
                </a:lnTo>
                <a:lnTo>
                  <a:pt x="1339803" y="1682217"/>
                </a:lnTo>
                <a:lnTo>
                  <a:pt x="1378968" y="1725191"/>
                </a:lnTo>
                <a:lnTo>
                  <a:pt x="1401544" y="1754808"/>
                </a:lnTo>
                <a:lnTo>
                  <a:pt x="1447891" y="1802220"/>
                </a:lnTo>
                <a:lnTo>
                  <a:pt x="1455460" y="1809790"/>
                </a:lnTo>
                <a:lnTo>
                  <a:pt x="1459257" y="1812317"/>
                </a:lnTo>
                <a:lnTo>
                  <a:pt x="1470667" y="1817143"/>
                </a:lnTo>
                <a:lnTo>
                  <a:pt x="1485665" y="1828880"/>
                </a:lnTo>
                <a:lnTo>
                  <a:pt x="1491299" y="1834339"/>
                </a:lnTo>
                <a:lnTo>
                  <a:pt x="1494579" y="1836303"/>
                </a:lnTo>
                <a:lnTo>
                  <a:pt x="1506642" y="1839713"/>
                </a:lnTo>
                <a:lnTo>
                  <a:pt x="1519663" y="1851176"/>
                </a:lnTo>
                <a:lnTo>
                  <a:pt x="1526102" y="1851517"/>
                </a:lnTo>
                <a:lnTo>
                  <a:pt x="1527940" y="1852835"/>
                </a:lnTo>
                <a:lnTo>
                  <a:pt x="1529168" y="1854983"/>
                </a:lnTo>
                <a:lnTo>
                  <a:pt x="1529985" y="1857686"/>
                </a:lnTo>
                <a:lnTo>
                  <a:pt x="1531799" y="1859488"/>
                </a:lnTo>
                <a:lnTo>
                  <a:pt x="1534280" y="1860688"/>
                </a:lnTo>
                <a:lnTo>
                  <a:pt x="1541317" y="1862616"/>
                </a:lnTo>
                <a:lnTo>
                  <a:pt x="1541895" y="1864044"/>
                </a:lnTo>
                <a:lnTo>
                  <a:pt x="1542537" y="1869018"/>
                </a:lnTo>
                <a:lnTo>
                  <a:pt x="1543978" y="1870852"/>
                </a:lnTo>
                <a:lnTo>
                  <a:pt x="1546208" y="1872075"/>
                </a:lnTo>
                <a:lnTo>
                  <a:pt x="1554479" y="1874520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SMARTPenAnnotation47"/>
          <p:cNvSpPr/>
          <p:nvPr/>
        </p:nvSpPr>
        <p:spPr bwMode="auto">
          <a:xfrm>
            <a:off x="6709409" y="2788919"/>
            <a:ext cx="1325882" cy="2571751"/>
          </a:xfrm>
          <a:custGeom>
            <a:avLst/>
            <a:gdLst/>
            <a:ahLst/>
            <a:cxnLst/>
            <a:rect l="0" t="0" r="0" b="0"/>
            <a:pathLst>
              <a:path w="1325882" h="2571751">
                <a:moveTo>
                  <a:pt x="0" y="2571750"/>
                </a:moveTo>
                <a:lnTo>
                  <a:pt x="6068" y="2565683"/>
                </a:lnTo>
                <a:lnTo>
                  <a:pt x="7856" y="2562625"/>
                </a:lnTo>
                <a:lnTo>
                  <a:pt x="9842" y="2555841"/>
                </a:lnTo>
                <a:lnTo>
                  <a:pt x="10959" y="2544882"/>
                </a:lnTo>
                <a:lnTo>
                  <a:pt x="12387" y="2541138"/>
                </a:lnTo>
                <a:lnTo>
                  <a:pt x="19193" y="2529802"/>
                </a:lnTo>
                <a:lnTo>
                  <a:pt x="44695" y="2455405"/>
                </a:lnTo>
                <a:lnTo>
                  <a:pt x="74648" y="2386056"/>
                </a:lnTo>
                <a:lnTo>
                  <a:pt x="88665" y="2331573"/>
                </a:lnTo>
                <a:lnTo>
                  <a:pt x="127993" y="2241343"/>
                </a:lnTo>
                <a:lnTo>
                  <a:pt x="150019" y="2190799"/>
                </a:lnTo>
                <a:lnTo>
                  <a:pt x="178436" y="2129389"/>
                </a:lnTo>
                <a:lnTo>
                  <a:pt x="223474" y="2041336"/>
                </a:lnTo>
                <a:lnTo>
                  <a:pt x="275852" y="1932997"/>
                </a:lnTo>
                <a:lnTo>
                  <a:pt x="310137" y="1858600"/>
                </a:lnTo>
                <a:lnTo>
                  <a:pt x="343353" y="1785137"/>
                </a:lnTo>
                <a:lnTo>
                  <a:pt x="396065" y="1677142"/>
                </a:lnTo>
                <a:lnTo>
                  <a:pt x="431299" y="1606457"/>
                </a:lnTo>
                <a:lnTo>
                  <a:pt x="465585" y="1541174"/>
                </a:lnTo>
                <a:lnTo>
                  <a:pt x="503288" y="1467988"/>
                </a:lnTo>
                <a:lnTo>
                  <a:pt x="539798" y="1395347"/>
                </a:lnTo>
                <a:lnTo>
                  <a:pt x="569287" y="1327754"/>
                </a:lnTo>
                <a:lnTo>
                  <a:pt x="603159" y="1273942"/>
                </a:lnTo>
                <a:lnTo>
                  <a:pt x="641114" y="1193295"/>
                </a:lnTo>
                <a:lnTo>
                  <a:pt x="682505" y="1117156"/>
                </a:lnTo>
                <a:lnTo>
                  <a:pt x="699641" y="1076923"/>
                </a:lnTo>
                <a:lnTo>
                  <a:pt x="739775" y="1006060"/>
                </a:lnTo>
                <a:lnTo>
                  <a:pt x="775766" y="935893"/>
                </a:lnTo>
                <a:lnTo>
                  <a:pt x="812717" y="860081"/>
                </a:lnTo>
                <a:lnTo>
                  <a:pt x="844471" y="804518"/>
                </a:lnTo>
                <a:lnTo>
                  <a:pt x="884125" y="738038"/>
                </a:lnTo>
                <a:lnTo>
                  <a:pt x="897135" y="712827"/>
                </a:lnTo>
                <a:lnTo>
                  <a:pt x="911383" y="693156"/>
                </a:lnTo>
                <a:lnTo>
                  <a:pt x="922797" y="665786"/>
                </a:lnTo>
                <a:lnTo>
                  <a:pt x="933372" y="634996"/>
                </a:lnTo>
                <a:lnTo>
                  <a:pt x="968232" y="566268"/>
                </a:lnTo>
                <a:lnTo>
                  <a:pt x="1033045" y="455116"/>
                </a:lnTo>
                <a:lnTo>
                  <a:pt x="1070713" y="383971"/>
                </a:lnTo>
                <a:lnTo>
                  <a:pt x="1109022" y="307904"/>
                </a:lnTo>
                <a:lnTo>
                  <a:pt x="1142864" y="254411"/>
                </a:lnTo>
                <a:lnTo>
                  <a:pt x="1181098" y="213412"/>
                </a:lnTo>
                <a:lnTo>
                  <a:pt x="1196340" y="189005"/>
                </a:lnTo>
                <a:lnTo>
                  <a:pt x="1211581" y="163112"/>
                </a:lnTo>
                <a:lnTo>
                  <a:pt x="1222775" y="147963"/>
                </a:lnTo>
                <a:lnTo>
                  <a:pt x="1238721" y="117024"/>
                </a:lnTo>
                <a:lnTo>
                  <a:pt x="1242375" y="112307"/>
                </a:lnTo>
                <a:lnTo>
                  <a:pt x="1246079" y="109161"/>
                </a:lnTo>
                <a:lnTo>
                  <a:pt x="1249820" y="107064"/>
                </a:lnTo>
                <a:lnTo>
                  <a:pt x="1252314" y="104396"/>
                </a:lnTo>
                <a:lnTo>
                  <a:pt x="1253977" y="101348"/>
                </a:lnTo>
                <a:lnTo>
                  <a:pt x="1255084" y="98045"/>
                </a:lnTo>
                <a:lnTo>
                  <a:pt x="1259703" y="90989"/>
                </a:lnTo>
                <a:lnTo>
                  <a:pt x="1274270" y="74585"/>
                </a:lnTo>
                <a:lnTo>
                  <a:pt x="1276233" y="71314"/>
                </a:lnTo>
                <a:lnTo>
                  <a:pt x="1280267" y="60641"/>
                </a:lnTo>
                <a:lnTo>
                  <a:pt x="1291075" y="46377"/>
                </a:lnTo>
                <a:lnTo>
                  <a:pt x="1291438" y="39847"/>
                </a:lnTo>
                <a:lnTo>
                  <a:pt x="1292758" y="37995"/>
                </a:lnTo>
                <a:lnTo>
                  <a:pt x="1294909" y="36760"/>
                </a:lnTo>
                <a:lnTo>
                  <a:pt x="1297613" y="35937"/>
                </a:lnTo>
                <a:lnTo>
                  <a:pt x="1299416" y="34118"/>
                </a:lnTo>
                <a:lnTo>
                  <a:pt x="1300617" y="31636"/>
                </a:lnTo>
                <a:lnTo>
                  <a:pt x="1301419" y="28710"/>
                </a:lnTo>
                <a:lnTo>
                  <a:pt x="1305695" y="22074"/>
                </a:lnTo>
                <a:lnTo>
                  <a:pt x="1308613" y="18526"/>
                </a:lnTo>
                <a:lnTo>
                  <a:pt x="1311830" y="16161"/>
                </a:lnTo>
                <a:lnTo>
                  <a:pt x="1318789" y="13533"/>
                </a:lnTo>
                <a:lnTo>
                  <a:pt x="1321152" y="11562"/>
                </a:lnTo>
                <a:lnTo>
                  <a:pt x="1322728" y="8978"/>
                </a:lnTo>
                <a:lnTo>
                  <a:pt x="1325881" y="0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SMARTPenAnnotation48"/>
          <p:cNvSpPr/>
          <p:nvPr/>
        </p:nvSpPr>
        <p:spPr bwMode="auto">
          <a:xfrm>
            <a:off x="7692390" y="2433815"/>
            <a:ext cx="331317" cy="377960"/>
          </a:xfrm>
          <a:custGeom>
            <a:avLst/>
            <a:gdLst/>
            <a:ahLst/>
            <a:cxnLst/>
            <a:rect l="0" t="0" r="0" b="0"/>
            <a:pathLst>
              <a:path w="331317" h="377960">
                <a:moveTo>
                  <a:pt x="0" y="23635"/>
                </a:moveTo>
                <a:lnTo>
                  <a:pt x="0" y="29702"/>
                </a:lnTo>
                <a:lnTo>
                  <a:pt x="1270" y="31490"/>
                </a:lnTo>
                <a:lnTo>
                  <a:pt x="3386" y="32681"/>
                </a:lnTo>
                <a:lnTo>
                  <a:pt x="6068" y="33476"/>
                </a:lnTo>
                <a:lnTo>
                  <a:pt x="7855" y="35275"/>
                </a:lnTo>
                <a:lnTo>
                  <a:pt x="9046" y="37745"/>
                </a:lnTo>
                <a:lnTo>
                  <a:pt x="9841" y="40661"/>
                </a:lnTo>
                <a:lnTo>
                  <a:pt x="11640" y="42606"/>
                </a:lnTo>
                <a:lnTo>
                  <a:pt x="14110" y="43902"/>
                </a:lnTo>
                <a:lnTo>
                  <a:pt x="17027" y="44766"/>
                </a:lnTo>
                <a:lnTo>
                  <a:pt x="18971" y="46612"/>
                </a:lnTo>
                <a:lnTo>
                  <a:pt x="20267" y="49113"/>
                </a:lnTo>
                <a:lnTo>
                  <a:pt x="21708" y="55278"/>
                </a:lnTo>
                <a:lnTo>
                  <a:pt x="22347" y="62252"/>
                </a:lnTo>
                <a:lnTo>
                  <a:pt x="23788" y="64619"/>
                </a:lnTo>
                <a:lnTo>
                  <a:pt x="26019" y="66198"/>
                </a:lnTo>
                <a:lnTo>
                  <a:pt x="28776" y="67250"/>
                </a:lnTo>
                <a:lnTo>
                  <a:pt x="30613" y="69221"/>
                </a:lnTo>
                <a:lnTo>
                  <a:pt x="31840" y="71806"/>
                </a:lnTo>
                <a:lnTo>
                  <a:pt x="32656" y="74799"/>
                </a:lnTo>
                <a:lnTo>
                  <a:pt x="34470" y="76794"/>
                </a:lnTo>
                <a:lnTo>
                  <a:pt x="36950" y="78124"/>
                </a:lnTo>
                <a:lnTo>
                  <a:pt x="39873" y="79011"/>
                </a:lnTo>
                <a:lnTo>
                  <a:pt x="41822" y="80872"/>
                </a:lnTo>
                <a:lnTo>
                  <a:pt x="43121" y="83383"/>
                </a:lnTo>
                <a:lnTo>
                  <a:pt x="43987" y="86327"/>
                </a:lnTo>
                <a:lnTo>
                  <a:pt x="48336" y="92985"/>
                </a:lnTo>
                <a:lnTo>
                  <a:pt x="51274" y="96538"/>
                </a:lnTo>
                <a:lnTo>
                  <a:pt x="54503" y="98907"/>
                </a:lnTo>
                <a:lnTo>
                  <a:pt x="61476" y="101539"/>
                </a:lnTo>
                <a:lnTo>
                  <a:pt x="63844" y="103511"/>
                </a:lnTo>
                <a:lnTo>
                  <a:pt x="65423" y="106095"/>
                </a:lnTo>
                <a:lnTo>
                  <a:pt x="66475" y="109088"/>
                </a:lnTo>
                <a:lnTo>
                  <a:pt x="71031" y="115801"/>
                </a:lnTo>
                <a:lnTo>
                  <a:pt x="74024" y="119369"/>
                </a:lnTo>
                <a:lnTo>
                  <a:pt x="77289" y="121747"/>
                </a:lnTo>
                <a:lnTo>
                  <a:pt x="84303" y="124390"/>
                </a:lnTo>
                <a:lnTo>
                  <a:pt x="91655" y="128951"/>
                </a:lnTo>
                <a:lnTo>
                  <a:pt x="99155" y="135212"/>
                </a:lnTo>
                <a:lnTo>
                  <a:pt x="109248" y="144607"/>
                </a:lnTo>
                <a:lnTo>
                  <a:pt x="116688" y="151811"/>
                </a:lnTo>
                <a:lnTo>
                  <a:pt x="146847" y="181913"/>
                </a:lnTo>
                <a:lnTo>
                  <a:pt x="147428" y="183763"/>
                </a:lnTo>
                <a:lnTo>
                  <a:pt x="148074" y="189206"/>
                </a:lnTo>
                <a:lnTo>
                  <a:pt x="149515" y="191166"/>
                </a:lnTo>
                <a:lnTo>
                  <a:pt x="151747" y="192472"/>
                </a:lnTo>
                <a:lnTo>
                  <a:pt x="154505" y="193343"/>
                </a:lnTo>
                <a:lnTo>
                  <a:pt x="160955" y="197697"/>
                </a:lnTo>
                <a:lnTo>
                  <a:pt x="169377" y="204773"/>
                </a:lnTo>
                <a:lnTo>
                  <a:pt x="178895" y="214026"/>
                </a:lnTo>
                <a:lnTo>
                  <a:pt x="188423" y="223496"/>
                </a:lnTo>
                <a:lnTo>
                  <a:pt x="191655" y="225456"/>
                </a:lnTo>
                <a:lnTo>
                  <a:pt x="198632" y="227633"/>
                </a:lnTo>
                <a:lnTo>
                  <a:pt x="201002" y="229483"/>
                </a:lnTo>
                <a:lnTo>
                  <a:pt x="202581" y="231987"/>
                </a:lnTo>
                <a:lnTo>
                  <a:pt x="205116" y="239063"/>
                </a:lnTo>
                <a:lnTo>
                  <a:pt x="206593" y="239643"/>
                </a:lnTo>
                <a:lnTo>
                  <a:pt x="211622" y="240288"/>
                </a:lnTo>
                <a:lnTo>
                  <a:pt x="213471" y="241730"/>
                </a:lnTo>
                <a:lnTo>
                  <a:pt x="214704" y="243962"/>
                </a:lnTo>
                <a:lnTo>
                  <a:pt x="215526" y="246719"/>
                </a:lnTo>
                <a:lnTo>
                  <a:pt x="219826" y="253170"/>
                </a:lnTo>
                <a:lnTo>
                  <a:pt x="226866" y="261591"/>
                </a:lnTo>
                <a:lnTo>
                  <a:pt x="227829" y="266130"/>
                </a:lnTo>
                <a:lnTo>
                  <a:pt x="228086" y="269118"/>
                </a:lnTo>
                <a:lnTo>
                  <a:pt x="229528" y="271110"/>
                </a:lnTo>
                <a:lnTo>
                  <a:pt x="231758" y="272438"/>
                </a:lnTo>
                <a:lnTo>
                  <a:pt x="238395" y="274570"/>
                </a:lnTo>
                <a:lnTo>
                  <a:pt x="245613" y="281007"/>
                </a:lnTo>
                <a:lnTo>
                  <a:pt x="247562" y="284116"/>
                </a:lnTo>
                <a:lnTo>
                  <a:pt x="250946" y="295881"/>
                </a:lnTo>
                <a:lnTo>
                  <a:pt x="261256" y="307614"/>
                </a:lnTo>
                <a:lnTo>
                  <a:pt x="263070" y="308204"/>
                </a:lnTo>
                <a:lnTo>
                  <a:pt x="268473" y="308860"/>
                </a:lnTo>
                <a:lnTo>
                  <a:pt x="270422" y="310305"/>
                </a:lnTo>
                <a:lnTo>
                  <a:pt x="271721" y="312538"/>
                </a:lnTo>
                <a:lnTo>
                  <a:pt x="273807" y="319179"/>
                </a:lnTo>
                <a:lnTo>
                  <a:pt x="274167" y="326398"/>
                </a:lnTo>
                <a:lnTo>
                  <a:pt x="275488" y="328347"/>
                </a:lnTo>
                <a:lnTo>
                  <a:pt x="277639" y="329646"/>
                </a:lnTo>
                <a:lnTo>
                  <a:pt x="280342" y="330512"/>
                </a:lnTo>
                <a:lnTo>
                  <a:pt x="282144" y="332359"/>
                </a:lnTo>
                <a:lnTo>
                  <a:pt x="283346" y="334861"/>
                </a:lnTo>
                <a:lnTo>
                  <a:pt x="284147" y="337799"/>
                </a:lnTo>
                <a:lnTo>
                  <a:pt x="287222" y="341028"/>
                </a:lnTo>
                <a:lnTo>
                  <a:pt x="297410" y="348002"/>
                </a:lnTo>
                <a:lnTo>
                  <a:pt x="301143" y="351639"/>
                </a:lnTo>
                <a:lnTo>
                  <a:pt x="303632" y="355334"/>
                </a:lnTo>
                <a:lnTo>
                  <a:pt x="307668" y="362827"/>
                </a:lnTo>
                <a:lnTo>
                  <a:pt x="317220" y="374598"/>
                </a:lnTo>
                <a:lnTo>
                  <a:pt x="318159" y="375720"/>
                </a:lnTo>
                <a:lnTo>
                  <a:pt x="320056" y="376468"/>
                </a:lnTo>
                <a:lnTo>
                  <a:pt x="330300" y="377833"/>
                </a:lnTo>
                <a:lnTo>
                  <a:pt x="331316" y="377947"/>
                </a:lnTo>
                <a:lnTo>
                  <a:pt x="325356" y="377959"/>
                </a:lnTo>
                <a:lnTo>
                  <a:pt x="323584" y="376691"/>
                </a:lnTo>
                <a:lnTo>
                  <a:pt x="322402" y="374575"/>
                </a:lnTo>
                <a:lnTo>
                  <a:pt x="321615" y="371895"/>
                </a:lnTo>
                <a:lnTo>
                  <a:pt x="319820" y="370108"/>
                </a:lnTo>
                <a:lnTo>
                  <a:pt x="317353" y="368917"/>
                </a:lnTo>
                <a:lnTo>
                  <a:pt x="314439" y="368123"/>
                </a:lnTo>
                <a:lnTo>
                  <a:pt x="312495" y="366323"/>
                </a:lnTo>
                <a:lnTo>
                  <a:pt x="311200" y="363854"/>
                </a:lnTo>
                <a:lnTo>
                  <a:pt x="309121" y="356833"/>
                </a:lnTo>
                <a:lnTo>
                  <a:pt x="298813" y="345415"/>
                </a:lnTo>
                <a:lnTo>
                  <a:pt x="296999" y="344835"/>
                </a:lnTo>
                <a:lnTo>
                  <a:pt x="291597" y="344190"/>
                </a:lnTo>
                <a:lnTo>
                  <a:pt x="289647" y="342748"/>
                </a:lnTo>
                <a:lnTo>
                  <a:pt x="288348" y="340517"/>
                </a:lnTo>
                <a:lnTo>
                  <a:pt x="287481" y="337760"/>
                </a:lnTo>
                <a:lnTo>
                  <a:pt x="285634" y="335921"/>
                </a:lnTo>
                <a:lnTo>
                  <a:pt x="283133" y="334696"/>
                </a:lnTo>
                <a:lnTo>
                  <a:pt x="280195" y="333879"/>
                </a:lnTo>
                <a:lnTo>
                  <a:pt x="273544" y="329584"/>
                </a:lnTo>
                <a:lnTo>
                  <a:pt x="264994" y="322547"/>
                </a:lnTo>
                <a:lnTo>
                  <a:pt x="257445" y="315260"/>
                </a:lnTo>
                <a:lnTo>
                  <a:pt x="255450" y="312032"/>
                </a:lnTo>
                <a:lnTo>
                  <a:pt x="253233" y="305058"/>
                </a:lnTo>
                <a:lnTo>
                  <a:pt x="251371" y="302690"/>
                </a:lnTo>
                <a:lnTo>
                  <a:pt x="248861" y="301111"/>
                </a:lnTo>
                <a:lnTo>
                  <a:pt x="245917" y="300059"/>
                </a:lnTo>
                <a:lnTo>
                  <a:pt x="239260" y="295503"/>
                </a:lnTo>
                <a:lnTo>
                  <a:pt x="232068" y="289245"/>
                </a:lnTo>
                <a:lnTo>
                  <a:pt x="219382" y="277209"/>
                </a:lnTo>
                <a:lnTo>
                  <a:pt x="189987" y="247911"/>
                </a:lnTo>
                <a:lnTo>
                  <a:pt x="187618" y="244272"/>
                </a:lnTo>
                <a:lnTo>
                  <a:pt x="183013" y="233083"/>
                </a:lnTo>
                <a:lnTo>
                  <a:pt x="175441" y="221724"/>
                </a:lnTo>
                <a:lnTo>
                  <a:pt x="173222" y="214121"/>
                </a:lnTo>
                <a:lnTo>
                  <a:pt x="171361" y="211585"/>
                </a:lnTo>
                <a:lnTo>
                  <a:pt x="168851" y="209895"/>
                </a:lnTo>
                <a:lnTo>
                  <a:pt x="165907" y="208768"/>
                </a:lnTo>
                <a:lnTo>
                  <a:pt x="155696" y="201114"/>
                </a:lnTo>
                <a:lnTo>
                  <a:pt x="153328" y="197835"/>
                </a:lnTo>
                <a:lnTo>
                  <a:pt x="150696" y="190803"/>
                </a:lnTo>
                <a:lnTo>
                  <a:pt x="148723" y="188421"/>
                </a:lnTo>
                <a:lnTo>
                  <a:pt x="146139" y="186832"/>
                </a:lnTo>
                <a:lnTo>
                  <a:pt x="143146" y="185773"/>
                </a:lnTo>
                <a:lnTo>
                  <a:pt x="136433" y="181209"/>
                </a:lnTo>
                <a:lnTo>
                  <a:pt x="132865" y="178214"/>
                </a:lnTo>
                <a:lnTo>
                  <a:pt x="130486" y="174948"/>
                </a:lnTo>
                <a:lnTo>
                  <a:pt x="125869" y="164283"/>
                </a:lnTo>
                <a:lnTo>
                  <a:pt x="118292" y="153079"/>
                </a:lnTo>
                <a:lnTo>
                  <a:pt x="114212" y="140446"/>
                </a:lnTo>
                <a:lnTo>
                  <a:pt x="111701" y="134529"/>
                </a:lnTo>
                <a:lnTo>
                  <a:pt x="108757" y="128044"/>
                </a:lnTo>
                <a:lnTo>
                  <a:pt x="105524" y="123721"/>
                </a:lnTo>
                <a:lnTo>
                  <a:pt x="102100" y="120839"/>
                </a:lnTo>
                <a:lnTo>
                  <a:pt x="98546" y="118917"/>
                </a:lnTo>
                <a:lnTo>
                  <a:pt x="96178" y="116366"/>
                </a:lnTo>
                <a:lnTo>
                  <a:pt x="94599" y="113396"/>
                </a:lnTo>
                <a:lnTo>
                  <a:pt x="93546" y="110145"/>
                </a:lnTo>
                <a:lnTo>
                  <a:pt x="88989" y="103147"/>
                </a:lnTo>
                <a:lnTo>
                  <a:pt x="85996" y="99503"/>
                </a:lnTo>
                <a:lnTo>
                  <a:pt x="84001" y="95803"/>
                </a:lnTo>
                <a:lnTo>
                  <a:pt x="81783" y="88306"/>
                </a:lnTo>
                <a:lnTo>
                  <a:pt x="79921" y="85799"/>
                </a:lnTo>
                <a:lnTo>
                  <a:pt x="77411" y="84128"/>
                </a:lnTo>
                <a:lnTo>
                  <a:pt x="74467" y="83013"/>
                </a:lnTo>
                <a:lnTo>
                  <a:pt x="71235" y="79730"/>
                </a:lnTo>
                <a:lnTo>
                  <a:pt x="64256" y="69309"/>
                </a:lnTo>
                <a:lnTo>
                  <a:pt x="57283" y="58903"/>
                </a:lnTo>
                <a:lnTo>
                  <a:pt x="47493" y="48380"/>
                </a:lnTo>
                <a:lnTo>
                  <a:pt x="36034" y="36819"/>
                </a:lnTo>
                <a:lnTo>
                  <a:pt x="35453" y="34964"/>
                </a:lnTo>
                <a:lnTo>
                  <a:pt x="34806" y="29517"/>
                </a:lnTo>
                <a:lnTo>
                  <a:pt x="33364" y="27556"/>
                </a:lnTo>
                <a:lnTo>
                  <a:pt x="31133" y="26249"/>
                </a:lnTo>
                <a:lnTo>
                  <a:pt x="28375" y="25377"/>
                </a:lnTo>
                <a:lnTo>
                  <a:pt x="26537" y="23526"/>
                </a:lnTo>
                <a:lnTo>
                  <a:pt x="25311" y="21022"/>
                </a:lnTo>
                <a:lnTo>
                  <a:pt x="23343" y="13946"/>
                </a:lnTo>
                <a:lnTo>
                  <a:pt x="15100" y="3423"/>
                </a:lnTo>
                <a:lnTo>
                  <a:pt x="13876" y="0"/>
                </a:lnTo>
                <a:lnTo>
                  <a:pt x="11429" y="774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7" name="SMARTPenAnnotation49"/>
          <p:cNvSpPr/>
          <p:nvPr/>
        </p:nvSpPr>
        <p:spPr bwMode="auto">
          <a:xfrm>
            <a:off x="6629412" y="5285950"/>
            <a:ext cx="114131" cy="120272"/>
          </a:xfrm>
          <a:custGeom>
            <a:avLst/>
            <a:gdLst/>
            <a:ahLst/>
            <a:cxnLst/>
            <a:rect l="0" t="0" r="0" b="0"/>
            <a:pathLst>
              <a:path w="114131" h="120272">
                <a:moveTo>
                  <a:pt x="34278" y="29000"/>
                </a:moveTo>
                <a:lnTo>
                  <a:pt x="14595" y="29000"/>
                </a:lnTo>
                <a:lnTo>
                  <a:pt x="13536" y="30270"/>
                </a:lnTo>
                <a:lnTo>
                  <a:pt x="12829" y="32386"/>
                </a:lnTo>
                <a:lnTo>
                  <a:pt x="12359" y="35067"/>
                </a:lnTo>
                <a:lnTo>
                  <a:pt x="10775" y="39395"/>
                </a:lnTo>
                <a:lnTo>
                  <a:pt x="8449" y="44819"/>
                </a:lnTo>
                <a:lnTo>
                  <a:pt x="5628" y="50976"/>
                </a:lnTo>
                <a:lnTo>
                  <a:pt x="3749" y="56351"/>
                </a:lnTo>
                <a:lnTo>
                  <a:pt x="2495" y="61203"/>
                </a:lnTo>
                <a:lnTo>
                  <a:pt x="1659" y="65709"/>
                </a:lnTo>
                <a:lnTo>
                  <a:pt x="1101" y="69982"/>
                </a:lnTo>
                <a:lnTo>
                  <a:pt x="730" y="74101"/>
                </a:lnTo>
                <a:lnTo>
                  <a:pt x="483" y="78117"/>
                </a:lnTo>
                <a:lnTo>
                  <a:pt x="208" y="85966"/>
                </a:lnTo>
                <a:lnTo>
                  <a:pt x="0" y="106741"/>
                </a:lnTo>
                <a:lnTo>
                  <a:pt x="1266" y="108767"/>
                </a:lnTo>
                <a:lnTo>
                  <a:pt x="3380" y="111388"/>
                </a:lnTo>
                <a:lnTo>
                  <a:pt x="6059" y="114405"/>
                </a:lnTo>
                <a:lnTo>
                  <a:pt x="9116" y="116417"/>
                </a:lnTo>
                <a:lnTo>
                  <a:pt x="12422" y="117758"/>
                </a:lnTo>
                <a:lnTo>
                  <a:pt x="15897" y="118651"/>
                </a:lnTo>
                <a:lnTo>
                  <a:pt x="19484" y="117977"/>
                </a:lnTo>
                <a:lnTo>
                  <a:pt x="23145" y="116258"/>
                </a:lnTo>
                <a:lnTo>
                  <a:pt x="26856" y="113842"/>
                </a:lnTo>
                <a:lnTo>
                  <a:pt x="30600" y="112231"/>
                </a:lnTo>
                <a:lnTo>
                  <a:pt x="34366" y="111157"/>
                </a:lnTo>
                <a:lnTo>
                  <a:pt x="38146" y="110441"/>
                </a:lnTo>
                <a:lnTo>
                  <a:pt x="40666" y="108694"/>
                </a:lnTo>
                <a:lnTo>
                  <a:pt x="42347" y="106259"/>
                </a:lnTo>
                <a:lnTo>
                  <a:pt x="43467" y="103366"/>
                </a:lnTo>
                <a:lnTo>
                  <a:pt x="45484" y="100167"/>
                </a:lnTo>
                <a:lnTo>
                  <a:pt x="48099" y="96764"/>
                </a:lnTo>
                <a:lnTo>
                  <a:pt x="51112" y="93226"/>
                </a:lnTo>
                <a:lnTo>
                  <a:pt x="53121" y="89597"/>
                </a:lnTo>
                <a:lnTo>
                  <a:pt x="54459" y="85908"/>
                </a:lnTo>
                <a:lnTo>
                  <a:pt x="55352" y="82178"/>
                </a:lnTo>
                <a:lnTo>
                  <a:pt x="57217" y="78422"/>
                </a:lnTo>
                <a:lnTo>
                  <a:pt x="59730" y="74648"/>
                </a:lnTo>
                <a:lnTo>
                  <a:pt x="62677" y="70862"/>
                </a:lnTo>
                <a:lnTo>
                  <a:pt x="64640" y="65798"/>
                </a:lnTo>
                <a:lnTo>
                  <a:pt x="65949" y="59882"/>
                </a:lnTo>
                <a:lnTo>
                  <a:pt x="66822" y="53398"/>
                </a:lnTo>
                <a:lnTo>
                  <a:pt x="67404" y="47805"/>
                </a:lnTo>
                <a:lnTo>
                  <a:pt x="67792" y="42806"/>
                </a:lnTo>
                <a:lnTo>
                  <a:pt x="68051" y="38204"/>
                </a:lnTo>
                <a:lnTo>
                  <a:pt x="66952" y="33866"/>
                </a:lnTo>
                <a:lnTo>
                  <a:pt x="64951" y="29704"/>
                </a:lnTo>
                <a:lnTo>
                  <a:pt x="62346" y="25659"/>
                </a:lnTo>
                <a:lnTo>
                  <a:pt x="59340" y="21692"/>
                </a:lnTo>
                <a:lnTo>
                  <a:pt x="56066" y="17778"/>
                </a:lnTo>
                <a:lnTo>
                  <a:pt x="47754" y="8438"/>
                </a:lnTo>
                <a:lnTo>
                  <a:pt x="45802" y="7672"/>
                </a:lnTo>
                <a:lnTo>
                  <a:pt x="43230" y="7161"/>
                </a:lnTo>
                <a:lnTo>
                  <a:pt x="40246" y="6821"/>
                </a:lnTo>
                <a:lnTo>
                  <a:pt x="36986" y="6594"/>
                </a:lnTo>
                <a:lnTo>
                  <a:pt x="33544" y="6442"/>
                </a:lnTo>
                <a:lnTo>
                  <a:pt x="29978" y="6341"/>
                </a:lnTo>
                <a:lnTo>
                  <a:pt x="27601" y="7544"/>
                </a:lnTo>
                <a:lnTo>
                  <a:pt x="26017" y="9616"/>
                </a:lnTo>
                <a:lnTo>
                  <a:pt x="24960" y="12267"/>
                </a:lnTo>
                <a:lnTo>
                  <a:pt x="22986" y="14035"/>
                </a:lnTo>
                <a:lnTo>
                  <a:pt x="20400" y="15213"/>
                </a:lnTo>
                <a:lnTo>
                  <a:pt x="17406" y="15998"/>
                </a:lnTo>
                <a:lnTo>
                  <a:pt x="15410" y="17792"/>
                </a:lnTo>
                <a:lnTo>
                  <a:pt x="14079" y="20258"/>
                </a:lnTo>
                <a:lnTo>
                  <a:pt x="13191" y="23172"/>
                </a:lnTo>
                <a:lnTo>
                  <a:pt x="12601" y="26384"/>
                </a:lnTo>
                <a:lnTo>
                  <a:pt x="12206" y="29796"/>
                </a:lnTo>
                <a:lnTo>
                  <a:pt x="11943" y="33341"/>
                </a:lnTo>
                <a:lnTo>
                  <a:pt x="11768" y="36974"/>
                </a:lnTo>
                <a:lnTo>
                  <a:pt x="11573" y="44397"/>
                </a:lnTo>
                <a:lnTo>
                  <a:pt x="11432" y="67113"/>
                </a:lnTo>
                <a:lnTo>
                  <a:pt x="12697" y="70919"/>
                </a:lnTo>
                <a:lnTo>
                  <a:pt x="14810" y="74726"/>
                </a:lnTo>
                <a:lnTo>
                  <a:pt x="21261" y="83893"/>
                </a:lnTo>
                <a:lnTo>
                  <a:pt x="23059" y="84645"/>
                </a:lnTo>
                <a:lnTo>
                  <a:pt x="25529" y="85146"/>
                </a:lnTo>
                <a:lnTo>
                  <a:pt x="28445" y="85481"/>
                </a:lnTo>
                <a:lnTo>
                  <a:pt x="30390" y="86973"/>
                </a:lnTo>
                <a:lnTo>
                  <a:pt x="31685" y="89239"/>
                </a:lnTo>
                <a:lnTo>
                  <a:pt x="32549" y="92019"/>
                </a:lnTo>
                <a:lnTo>
                  <a:pt x="34395" y="93873"/>
                </a:lnTo>
                <a:lnTo>
                  <a:pt x="36896" y="95108"/>
                </a:lnTo>
                <a:lnTo>
                  <a:pt x="39833" y="95932"/>
                </a:lnTo>
                <a:lnTo>
                  <a:pt x="43062" y="96481"/>
                </a:lnTo>
                <a:lnTo>
                  <a:pt x="46483" y="96847"/>
                </a:lnTo>
                <a:lnTo>
                  <a:pt x="50035" y="97091"/>
                </a:lnTo>
                <a:lnTo>
                  <a:pt x="53673" y="97254"/>
                </a:lnTo>
                <a:lnTo>
                  <a:pt x="61101" y="97434"/>
                </a:lnTo>
                <a:lnTo>
                  <a:pt x="64860" y="96213"/>
                </a:lnTo>
                <a:lnTo>
                  <a:pt x="68636" y="94128"/>
                </a:lnTo>
                <a:lnTo>
                  <a:pt x="72423" y="91469"/>
                </a:lnTo>
                <a:lnTo>
                  <a:pt x="76218" y="89696"/>
                </a:lnTo>
                <a:lnTo>
                  <a:pt x="80017" y="88514"/>
                </a:lnTo>
                <a:lnTo>
                  <a:pt x="83821" y="87726"/>
                </a:lnTo>
                <a:lnTo>
                  <a:pt x="87627" y="85930"/>
                </a:lnTo>
                <a:lnTo>
                  <a:pt x="91434" y="83464"/>
                </a:lnTo>
                <a:lnTo>
                  <a:pt x="95241" y="80549"/>
                </a:lnTo>
                <a:lnTo>
                  <a:pt x="97780" y="77336"/>
                </a:lnTo>
                <a:lnTo>
                  <a:pt x="99473" y="73924"/>
                </a:lnTo>
                <a:lnTo>
                  <a:pt x="100602" y="70379"/>
                </a:lnTo>
                <a:lnTo>
                  <a:pt x="102623" y="66746"/>
                </a:lnTo>
                <a:lnTo>
                  <a:pt x="105242" y="63054"/>
                </a:lnTo>
                <a:lnTo>
                  <a:pt x="108256" y="59322"/>
                </a:lnTo>
                <a:lnTo>
                  <a:pt x="110267" y="55565"/>
                </a:lnTo>
                <a:lnTo>
                  <a:pt x="111607" y="51790"/>
                </a:lnTo>
                <a:lnTo>
                  <a:pt x="112501" y="48003"/>
                </a:lnTo>
                <a:lnTo>
                  <a:pt x="113097" y="44208"/>
                </a:lnTo>
                <a:lnTo>
                  <a:pt x="113494" y="40409"/>
                </a:lnTo>
                <a:lnTo>
                  <a:pt x="113758" y="36606"/>
                </a:lnTo>
                <a:lnTo>
                  <a:pt x="113935" y="32800"/>
                </a:lnTo>
                <a:lnTo>
                  <a:pt x="114130" y="25185"/>
                </a:lnTo>
                <a:lnTo>
                  <a:pt x="112913" y="21377"/>
                </a:lnTo>
                <a:lnTo>
                  <a:pt x="110831" y="17568"/>
                </a:lnTo>
                <a:lnTo>
                  <a:pt x="104433" y="8397"/>
                </a:lnTo>
                <a:lnTo>
                  <a:pt x="102638" y="6375"/>
                </a:lnTo>
                <a:lnTo>
                  <a:pt x="97257" y="741"/>
                </a:lnTo>
                <a:lnTo>
                  <a:pt x="94044" y="0"/>
                </a:lnTo>
                <a:lnTo>
                  <a:pt x="90632" y="777"/>
                </a:lnTo>
                <a:lnTo>
                  <a:pt x="87087" y="2564"/>
                </a:lnTo>
                <a:lnTo>
                  <a:pt x="83454" y="5026"/>
                </a:lnTo>
                <a:lnTo>
                  <a:pt x="79762" y="7937"/>
                </a:lnTo>
                <a:lnTo>
                  <a:pt x="76031" y="11148"/>
                </a:lnTo>
                <a:lnTo>
                  <a:pt x="72272" y="13288"/>
                </a:lnTo>
                <a:lnTo>
                  <a:pt x="68498" y="14715"/>
                </a:lnTo>
                <a:lnTo>
                  <a:pt x="64711" y="15667"/>
                </a:lnTo>
                <a:lnTo>
                  <a:pt x="62186" y="17571"/>
                </a:lnTo>
                <a:lnTo>
                  <a:pt x="60503" y="20111"/>
                </a:lnTo>
                <a:lnTo>
                  <a:pt x="59382" y="23074"/>
                </a:lnTo>
                <a:lnTo>
                  <a:pt x="57364" y="26319"/>
                </a:lnTo>
                <a:lnTo>
                  <a:pt x="54748" y="29753"/>
                </a:lnTo>
                <a:lnTo>
                  <a:pt x="51734" y="33311"/>
                </a:lnTo>
                <a:lnTo>
                  <a:pt x="49726" y="38224"/>
                </a:lnTo>
                <a:lnTo>
                  <a:pt x="48386" y="44039"/>
                </a:lnTo>
                <a:lnTo>
                  <a:pt x="47493" y="50456"/>
                </a:lnTo>
                <a:lnTo>
                  <a:pt x="45628" y="56004"/>
                </a:lnTo>
                <a:lnTo>
                  <a:pt x="43114" y="60972"/>
                </a:lnTo>
                <a:lnTo>
                  <a:pt x="36023" y="72004"/>
                </a:lnTo>
                <a:lnTo>
                  <a:pt x="35441" y="74179"/>
                </a:lnTo>
                <a:lnTo>
                  <a:pt x="35054" y="76899"/>
                </a:lnTo>
                <a:lnTo>
                  <a:pt x="34795" y="79983"/>
                </a:lnTo>
                <a:lnTo>
                  <a:pt x="34622" y="84578"/>
                </a:lnTo>
                <a:lnTo>
                  <a:pt x="34431" y="96458"/>
                </a:lnTo>
                <a:lnTo>
                  <a:pt x="35650" y="100642"/>
                </a:lnTo>
                <a:lnTo>
                  <a:pt x="37732" y="103431"/>
                </a:lnTo>
                <a:lnTo>
                  <a:pt x="40390" y="105290"/>
                </a:lnTo>
                <a:lnTo>
                  <a:pt x="42162" y="107800"/>
                </a:lnTo>
                <a:lnTo>
                  <a:pt x="43345" y="110743"/>
                </a:lnTo>
                <a:lnTo>
                  <a:pt x="44132" y="113975"/>
                </a:lnTo>
                <a:lnTo>
                  <a:pt x="45927" y="116130"/>
                </a:lnTo>
                <a:lnTo>
                  <a:pt x="48394" y="117567"/>
                </a:lnTo>
                <a:lnTo>
                  <a:pt x="51308" y="118524"/>
                </a:lnTo>
                <a:lnTo>
                  <a:pt x="54521" y="119162"/>
                </a:lnTo>
                <a:lnTo>
                  <a:pt x="57934" y="119588"/>
                </a:lnTo>
                <a:lnTo>
                  <a:pt x="66467" y="120271"/>
                </a:lnTo>
                <a:lnTo>
                  <a:pt x="68437" y="119057"/>
                </a:lnTo>
                <a:lnTo>
                  <a:pt x="71020" y="116978"/>
                </a:lnTo>
                <a:lnTo>
                  <a:pt x="78224" y="110583"/>
                </a:lnTo>
                <a:lnTo>
                  <a:pt x="80086" y="107518"/>
                </a:lnTo>
                <a:lnTo>
                  <a:pt x="82596" y="102935"/>
                </a:lnTo>
                <a:lnTo>
                  <a:pt x="85540" y="97340"/>
                </a:lnTo>
                <a:lnTo>
                  <a:pt x="88772" y="92340"/>
                </a:lnTo>
                <a:lnTo>
                  <a:pt x="92197" y="87737"/>
                </a:lnTo>
                <a:lnTo>
                  <a:pt x="100752" y="77291"/>
                </a:lnTo>
                <a:lnTo>
                  <a:pt x="101454" y="75164"/>
                </a:lnTo>
                <a:lnTo>
                  <a:pt x="101922" y="72476"/>
                </a:lnTo>
                <a:lnTo>
                  <a:pt x="102234" y="69414"/>
                </a:lnTo>
                <a:lnTo>
                  <a:pt x="102442" y="63562"/>
                </a:lnTo>
                <a:lnTo>
                  <a:pt x="102673" y="46901"/>
                </a:lnTo>
                <a:lnTo>
                  <a:pt x="101464" y="40933"/>
                </a:lnTo>
                <a:lnTo>
                  <a:pt x="99389" y="36956"/>
                </a:lnTo>
                <a:lnTo>
                  <a:pt x="93000" y="30571"/>
                </a:lnTo>
                <a:lnTo>
                  <a:pt x="91206" y="30047"/>
                </a:lnTo>
                <a:lnTo>
                  <a:pt x="88740" y="29698"/>
                </a:lnTo>
                <a:lnTo>
                  <a:pt x="85826" y="29465"/>
                </a:lnTo>
                <a:lnTo>
                  <a:pt x="82613" y="30580"/>
                </a:lnTo>
                <a:lnTo>
                  <a:pt x="79201" y="32593"/>
                </a:lnTo>
                <a:lnTo>
                  <a:pt x="70668" y="38882"/>
                </a:lnTo>
                <a:lnTo>
                  <a:pt x="68698" y="40668"/>
                </a:lnTo>
                <a:lnTo>
                  <a:pt x="63122" y="46039"/>
                </a:lnTo>
                <a:lnTo>
                  <a:pt x="61127" y="49249"/>
                </a:lnTo>
                <a:lnTo>
                  <a:pt x="59798" y="52659"/>
                </a:lnTo>
                <a:lnTo>
                  <a:pt x="58911" y="56203"/>
                </a:lnTo>
                <a:lnTo>
                  <a:pt x="58320" y="59835"/>
                </a:lnTo>
                <a:lnTo>
                  <a:pt x="57926" y="63526"/>
                </a:lnTo>
                <a:lnTo>
                  <a:pt x="57663" y="67258"/>
                </a:lnTo>
                <a:lnTo>
                  <a:pt x="56218" y="71015"/>
                </a:lnTo>
                <a:lnTo>
                  <a:pt x="53984" y="74789"/>
                </a:lnTo>
                <a:lnTo>
                  <a:pt x="51225" y="78576"/>
                </a:lnTo>
                <a:lnTo>
                  <a:pt x="49386" y="82371"/>
                </a:lnTo>
                <a:lnTo>
                  <a:pt x="48160" y="86170"/>
                </a:lnTo>
                <a:lnTo>
                  <a:pt x="47343" y="89973"/>
                </a:lnTo>
                <a:lnTo>
                  <a:pt x="48068" y="92509"/>
                </a:lnTo>
                <a:lnTo>
                  <a:pt x="49821" y="94199"/>
                </a:lnTo>
                <a:lnTo>
                  <a:pt x="52260" y="95326"/>
                </a:lnTo>
                <a:lnTo>
                  <a:pt x="53886" y="97347"/>
                </a:lnTo>
                <a:lnTo>
                  <a:pt x="54970" y="99965"/>
                </a:lnTo>
                <a:lnTo>
                  <a:pt x="55692" y="102979"/>
                </a:lnTo>
                <a:lnTo>
                  <a:pt x="57444" y="104989"/>
                </a:lnTo>
                <a:lnTo>
                  <a:pt x="59882" y="106329"/>
                </a:lnTo>
                <a:lnTo>
                  <a:pt x="66852" y="108480"/>
                </a:lnTo>
                <a:lnTo>
                  <a:pt x="68693" y="107386"/>
                </a:lnTo>
                <a:lnTo>
                  <a:pt x="71192" y="105387"/>
                </a:lnTo>
                <a:lnTo>
                  <a:pt x="91428" y="86150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8" name="SMARTPenAnnotation50"/>
          <p:cNvSpPr/>
          <p:nvPr/>
        </p:nvSpPr>
        <p:spPr bwMode="auto">
          <a:xfrm>
            <a:off x="5052669" y="3372035"/>
            <a:ext cx="179669" cy="125487"/>
          </a:xfrm>
          <a:custGeom>
            <a:avLst/>
            <a:gdLst/>
            <a:ahLst/>
            <a:cxnLst/>
            <a:rect l="0" t="0" r="0" b="0"/>
            <a:pathLst>
              <a:path w="179669" h="125487">
                <a:moveTo>
                  <a:pt x="22251" y="22674"/>
                </a:moveTo>
                <a:lnTo>
                  <a:pt x="16183" y="28743"/>
                </a:lnTo>
                <a:lnTo>
                  <a:pt x="13126" y="30530"/>
                </a:lnTo>
                <a:lnTo>
                  <a:pt x="9817" y="31721"/>
                </a:lnTo>
                <a:lnTo>
                  <a:pt x="1450" y="33634"/>
                </a:lnTo>
                <a:lnTo>
                  <a:pt x="764" y="35060"/>
                </a:lnTo>
                <a:lnTo>
                  <a:pt x="306" y="37282"/>
                </a:lnTo>
                <a:lnTo>
                  <a:pt x="0" y="40033"/>
                </a:lnTo>
                <a:lnTo>
                  <a:pt x="1067" y="43137"/>
                </a:lnTo>
                <a:lnTo>
                  <a:pt x="3049" y="46476"/>
                </a:lnTo>
                <a:lnTo>
                  <a:pt x="5639" y="49972"/>
                </a:lnTo>
                <a:lnTo>
                  <a:pt x="8636" y="53573"/>
                </a:lnTo>
                <a:lnTo>
                  <a:pt x="11904" y="57244"/>
                </a:lnTo>
                <a:lnTo>
                  <a:pt x="18922" y="64709"/>
                </a:lnTo>
                <a:lnTo>
                  <a:pt x="36092" y="82215"/>
                </a:lnTo>
                <a:lnTo>
                  <a:pt x="39098" y="85228"/>
                </a:lnTo>
                <a:lnTo>
                  <a:pt x="42372" y="87237"/>
                </a:lnTo>
                <a:lnTo>
                  <a:pt x="45825" y="88576"/>
                </a:lnTo>
                <a:lnTo>
                  <a:pt x="49397" y="89469"/>
                </a:lnTo>
                <a:lnTo>
                  <a:pt x="55588" y="90064"/>
                </a:lnTo>
                <a:lnTo>
                  <a:pt x="63526" y="90461"/>
                </a:lnTo>
                <a:lnTo>
                  <a:pt x="88505" y="91150"/>
                </a:lnTo>
                <a:lnTo>
                  <a:pt x="95300" y="91208"/>
                </a:lnTo>
                <a:lnTo>
                  <a:pt x="98890" y="89953"/>
                </a:lnTo>
                <a:lnTo>
                  <a:pt x="102554" y="87847"/>
                </a:lnTo>
                <a:lnTo>
                  <a:pt x="111491" y="81409"/>
                </a:lnTo>
                <a:lnTo>
                  <a:pt x="113494" y="79611"/>
                </a:lnTo>
                <a:lnTo>
                  <a:pt x="119107" y="74226"/>
                </a:lnTo>
                <a:lnTo>
                  <a:pt x="121111" y="71012"/>
                </a:lnTo>
                <a:lnTo>
                  <a:pt x="122448" y="67600"/>
                </a:lnTo>
                <a:lnTo>
                  <a:pt x="123339" y="64055"/>
                </a:lnTo>
                <a:lnTo>
                  <a:pt x="122663" y="60421"/>
                </a:lnTo>
                <a:lnTo>
                  <a:pt x="120942" y="56729"/>
                </a:lnTo>
                <a:lnTo>
                  <a:pt x="118525" y="52998"/>
                </a:lnTo>
                <a:lnTo>
                  <a:pt x="116913" y="49240"/>
                </a:lnTo>
                <a:lnTo>
                  <a:pt x="115839" y="45465"/>
                </a:lnTo>
                <a:lnTo>
                  <a:pt x="115123" y="41678"/>
                </a:lnTo>
                <a:lnTo>
                  <a:pt x="113376" y="37883"/>
                </a:lnTo>
                <a:lnTo>
                  <a:pt x="110941" y="34084"/>
                </a:lnTo>
                <a:lnTo>
                  <a:pt x="103975" y="24928"/>
                </a:lnTo>
                <a:lnTo>
                  <a:pt x="102134" y="22907"/>
                </a:lnTo>
                <a:lnTo>
                  <a:pt x="96701" y="17274"/>
                </a:lnTo>
                <a:lnTo>
                  <a:pt x="86502" y="6963"/>
                </a:lnTo>
                <a:lnTo>
                  <a:pt x="81595" y="4580"/>
                </a:lnTo>
                <a:lnTo>
                  <a:pt x="75784" y="2992"/>
                </a:lnTo>
                <a:lnTo>
                  <a:pt x="60342" y="442"/>
                </a:lnTo>
                <a:lnTo>
                  <a:pt x="54843" y="94"/>
                </a:lnTo>
                <a:lnTo>
                  <a:pt x="51599" y="0"/>
                </a:lnTo>
                <a:lnTo>
                  <a:pt x="49436" y="1209"/>
                </a:lnTo>
                <a:lnTo>
                  <a:pt x="47994" y="3284"/>
                </a:lnTo>
                <a:lnTo>
                  <a:pt x="47033" y="5937"/>
                </a:lnTo>
                <a:lnTo>
                  <a:pt x="45122" y="8976"/>
                </a:lnTo>
                <a:lnTo>
                  <a:pt x="42578" y="12272"/>
                </a:lnTo>
                <a:lnTo>
                  <a:pt x="39612" y="15739"/>
                </a:lnTo>
                <a:lnTo>
                  <a:pt x="37635" y="19321"/>
                </a:lnTo>
                <a:lnTo>
                  <a:pt x="36317" y="22979"/>
                </a:lnTo>
                <a:lnTo>
                  <a:pt x="35438" y="26688"/>
                </a:lnTo>
                <a:lnTo>
                  <a:pt x="36122" y="31700"/>
                </a:lnTo>
                <a:lnTo>
                  <a:pt x="37848" y="37582"/>
                </a:lnTo>
                <a:lnTo>
                  <a:pt x="40269" y="44042"/>
                </a:lnTo>
                <a:lnTo>
                  <a:pt x="41883" y="49620"/>
                </a:lnTo>
                <a:lnTo>
                  <a:pt x="42959" y="54608"/>
                </a:lnTo>
                <a:lnTo>
                  <a:pt x="43676" y="59204"/>
                </a:lnTo>
                <a:lnTo>
                  <a:pt x="45424" y="63537"/>
                </a:lnTo>
                <a:lnTo>
                  <a:pt x="47859" y="67696"/>
                </a:lnTo>
                <a:lnTo>
                  <a:pt x="50753" y="71739"/>
                </a:lnTo>
                <a:lnTo>
                  <a:pt x="52682" y="75704"/>
                </a:lnTo>
                <a:lnTo>
                  <a:pt x="53968" y="79617"/>
                </a:lnTo>
                <a:lnTo>
                  <a:pt x="54826" y="83496"/>
                </a:lnTo>
                <a:lnTo>
                  <a:pt x="56667" y="86082"/>
                </a:lnTo>
                <a:lnTo>
                  <a:pt x="59165" y="87806"/>
                </a:lnTo>
                <a:lnTo>
                  <a:pt x="62100" y="88956"/>
                </a:lnTo>
                <a:lnTo>
                  <a:pt x="64057" y="90992"/>
                </a:lnTo>
                <a:lnTo>
                  <a:pt x="65362" y="93619"/>
                </a:lnTo>
                <a:lnTo>
                  <a:pt x="66231" y="96641"/>
                </a:lnTo>
                <a:lnTo>
                  <a:pt x="68081" y="98656"/>
                </a:lnTo>
                <a:lnTo>
                  <a:pt x="70584" y="99999"/>
                </a:lnTo>
                <a:lnTo>
                  <a:pt x="73523" y="100894"/>
                </a:lnTo>
                <a:lnTo>
                  <a:pt x="78022" y="101491"/>
                </a:lnTo>
                <a:lnTo>
                  <a:pt x="83562" y="101889"/>
                </a:lnTo>
                <a:lnTo>
                  <a:pt x="95220" y="102331"/>
                </a:lnTo>
                <a:lnTo>
                  <a:pt x="104635" y="102528"/>
                </a:lnTo>
                <a:lnTo>
                  <a:pt x="123143" y="102638"/>
                </a:lnTo>
                <a:lnTo>
                  <a:pt x="128882" y="101383"/>
                </a:lnTo>
                <a:lnTo>
                  <a:pt x="133978" y="99277"/>
                </a:lnTo>
                <a:lnTo>
                  <a:pt x="145215" y="92839"/>
                </a:lnTo>
                <a:lnTo>
                  <a:pt x="148677" y="89771"/>
                </a:lnTo>
                <a:lnTo>
                  <a:pt x="159296" y="79588"/>
                </a:lnTo>
                <a:lnTo>
                  <a:pt x="179668" y="59536"/>
                </a:lnTo>
                <a:lnTo>
                  <a:pt x="177996" y="57409"/>
                </a:lnTo>
                <a:lnTo>
                  <a:pt x="174341" y="54721"/>
                </a:lnTo>
                <a:lnTo>
                  <a:pt x="162360" y="47349"/>
                </a:lnTo>
                <a:lnTo>
                  <a:pt x="160107" y="45474"/>
                </a:lnTo>
                <a:lnTo>
                  <a:pt x="157335" y="42954"/>
                </a:lnTo>
                <a:lnTo>
                  <a:pt x="149828" y="35853"/>
                </a:lnTo>
                <a:lnTo>
                  <a:pt x="147943" y="35270"/>
                </a:lnTo>
                <a:lnTo>
                  <a:pt x="142460" y="34622"/>
                </a:lnTo>
                <a:lnTo>
                  <a:pt x="139220" y="34450"/>
                </a:lnTo>
                <a:lnTo>
                  <a:pt x="132234" y="34258"/>
                </a:lnTo>
                <a:lnTo>
                  <a:pt x="115093" y="34150"/>
                </a:lnTo>
                <a:lnTo>
                  <a:pt x="109545" y="35405"/>
                </a:lnTo>
                <a:lnTo>
                  <a:pt x="104577" y="37511"/>
                </a:lnTo>
                <a:lnTo>
                  <a:pt x="99995" y="40186"/>
                </a:lnTo>
                <a:lnTo>
                  <a:pt x="96940" y="43239"/>
                </a:lnTo>
                <a:lnTo>
                  <a:pt x="94904" y="46544"/>
                </a:lnTo>
                <a:lnTo>
                  <a:pt x="93546" y="50017"/>
                </a:lnTo>
                <a:lnTo>
                  <a:pt x="91371" y="53603"/>
                </a:lnTo>
                <a:lnTo>
                  <a:pt x="88651" y="57264"/>
                </a:lnTo>
                <a:lnTo>
                  <a:pt x="85568" y="60974"/>
                </a:lnTo>
                <a:lnTo>
                  <a:pt x="82241" y="63447"/>
                </a:lnTo>
                <a:lnTo>
                  <a:pt x="78755" y="65096"/>
                </a:lnTo>
                <a:lnTo>
                  <a:pt x="75160" y="66196"/>
                </a:lnTo>
                <a:lnTo>
                  <a:pt x="71494" y="68199"/>
                </a:lnTo>
                <a:lnTo>
                  <a:pt x="67779" y="70804"/>
                </a:lnTo>
                <a:lnTo>
                  <a:pt x="64033" y="73811"/>
                </a:lnTo>
                <a:lnTo>
                  <a:pt x="60265" y="77085"/>
                </a:lnTo>
                <a:lnTo>
                  <a:pt x="56484" y="80538"/>
                </a:lnTo>
                <a:lnTo>
                  <a:pt x="52693" y="84110"/>
                </a:lnTo>
                <a:lnTo>
                  <a:pt x="50165" y="87762"/>
                </a:lnTo>
                <a:lnTo>
                  <a:pt x="48480" y="91466"/>
                </a:lnTo>
                <a:lnTo>
                  <a:pt x="47357" y="95206"/>
                </a:lnTo>
                <a:lnTo>
                  <a:pt x="46608" y="98969"/>
                </a:lnTo>
                <a:lnTo>
                  <a:pt x="46109" y="102747"/>
                </a:lnTo>
                <a:lnTo>
                  <a:pt x="45776" y="106536"/>
                </a:lnTo>
                <a:lnTo>
                  <a:pt x="45555" y="110332"/>
                </a:lnTo>
                <a:lnTo>
                  <a:pt x="45308" y="117937"/>
                </a:lnTo>
                <a:lnTo>
                  <a:pt x="46512" y="120473"/>
                </a:lnTo>
                <a:lnTo>
                  <a:pt x="48585" y="122163"/>
                </a:lnTo>
                <a:lnTo>
                  <a:pt x="51237" y="123290"/>
                </a:lnTo>
                <a:lnTo>
                  <a:pt x="54275" y="124042"/>
                </a:lnTo>
                <a:lnTo>
                  <a:pt x="57570" y="124543"/>
                </a:lnTo>
                <a:lnTo>
                  <a:pt x="61037" y="124876"/>
                </a:lnTo>
                <a:lnTo>
                  <a:pt x="64618" y="125099"/>
                </a:lnTo>
                <a:lnTo>
                  <a:pt x="71984" y="125347"/>
                </a:lnTo>
                <a:lnTo>
                  <a:pt x="83271" y="125486"/>
                </a:lnTo>
                <a:lnTo>
                  <a:pt x="85791" y="124235"/>
                </a:lnTo>
                <a:lnTo>
                  <a:pt x="87471" y="122132"/>
                </a:lnTo>
                <a:lnTo>
                  <a:pt x="88591" y="119459"/>
                </a:lnTo>
                <a:lnTo>
                  <a:pt x="93147" y="115138"/>
                </a:lnTo>
                <a:lnTo>
                  <a:pt x="99995" y="109717"/>
                </a:lnTo>
                <a:lnTo>
                  <a:pt x="147981" y="79824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SMARTPenAnnotation51"/>
          <p:cNvSpPr/>
          <p:nvPr/>
        </p:nvSpPr>
        <p:spPr bwMode="auto">
          <a:xfrm>
            <a:off x="7669529" y="2377510"/>
            <a:ext cx="91380" cy="131366"/>
          </a:xfrm>
          <a:custGeom>
            <a:avLst/>
            <a:gdLst/>
            <a:ahLst/>
            <a:cxnLst/>
            <a:rect l="0" t="0" r="0" b="0"/>
            <a:pathLst>
              <a:path w="91380" h="131366">
                <a:moveTo>
                  <a:pt x="57150" y="45649"/>
                </a:moveTo>
                <a:lnTo>
                  <a:pt x="41242" y="29741"/>
                </a:lnTo>
                <a:lnTo>
                  <a:pt x="37654" y="27424"/>
                </a:lnTo>
                <a:lnTo>
                  <a:pt x="33993" y="25879"/>
                </a:lnTo>
                <a:lnTo>
                  <a:pt x="30283" y="24849"/>
                </a:lnTo>
                <a:lnTo>
                  <a:pt x="27808" y="25433"/>
                </a:lnTo>
                <a:lnTo>
                  <a:pt x="26160" y="27092"/>
                </a:lnTo>
                <a:lnTo>
                  <a:pt x="25059" y="29468"/>
                </a:lnTo>
                <a:lnTo>
                  <a:pt x="23057" y="31051"/>
                </a:lnTo>
                <a:lnTo>
                  <a:pt x="20451" y="32108"/>
                </a:lnTo>
                <a:lnTo>
                  <a:pt x="13212" y="33802"/>
                </a:lnTo>
                <a:lnTo>
                  <a:pt x="11348" y="35211"/>
                </a:lnTo>
                <a:lnTo>
                  <a:pt x="8836" y="37421"/>
                </a:lnTo>
                <a:lnTo>
                  <a:pt x="5890" y="40164"/>
                </a:lnTo>
                <a:lnTo>
                  <a:pt x="3928" y="43262"/>
                </a:lnTo>
                <a:lnTo>
                  <a:pt x="2618" y="46598"/>
                </a:lnTo>
                <a:lnTo>
                  <a:pt x="1746" y="50092"/>
                </a:lnTo>
                <a:lnTo>
                  <a:pt x="1164" y="54961"/>
                </a:lnTo>
                <a:lnTo>
                  <a:pt x="776" y="60747"/>
                </a:lnTo>
                <a:lnTo>
                  <a:pt x="517" y="67145"/>
                </a:lnTo>
                <a:lnTo>
                  <a:pt x="230" y="81026"/>
                </a:lnTo>
                <a:lnTo>
                  <a:pt x="14" y="121208"/>
                </a:lnTo>
                <a:lnTo>
                  <a:pt x="1280" y="123962"/>
                </a:lnTo>
                <a:lnTo>
                  <a:pt x="3393" y="127067"/>
                </a:lnTo>
                <a:lnTo>
                  <a:pt x="6072" y="130408"/>
                </a:lnTo>
                <a:lnTo>
                  <a:pt x="9128" y="131365"/>
                </a:lnTo>
                <a:lnTo>
                  <a:pt x="12436" y="130733"/>
                </a:lnTo>
                <a:lnTo>
                  <a:pt x="15911" y="129042"/>
                </a:lnTo>
                <a:lnTo>
                  <a:pt x="20768" y="127914"/>
                </a:lnTo>
                <a:lnTo>
                  <a:pt x="26545" y="127163"/>
                </a:lnTo>
                <a:lnTo>
                  <a:pt x="32937" y="126662"/>
                </a:lnTo>
                <a:lnTo>
                  <a:pt x="37198" y="125057"/>
                </a:lnTo>
                <a:lnTo>
                  <a:pt x="40039" y="122718"/>
                </a:lnTo>
                <a:lnTo>
                  <a:pt x="41933" y="119889"/>
                </a:lnTo>
                <a:lnTo>
                  <a:pt x="45735" y="116732"/>
                </a:lnTo>
                <a:lnTo>
                  <a:pt x="50810" y="113358"/>
                </a:lnTo>
                <a:lnTo>
                  <a:pt x="56734" y="109838"/>
                </a:lnTo>
                <a:lnTo>
                  <a:pt x="61953" y="104952"/>
                </a:lnTo>
                <a:lnTo>
                  <a:pt x="66701" y="99155"/>
                </a:lnTo>
                <a:lnTo>
                  <a:pt x="71138" y="92750"/>
                </a:lnTo>
                <a:lnTo>
                  <a:pt x="75365" y="87209"/>
                </a:lnTo>
                <a:lnTo>
                  <a:pt x="79453" y="82246"/>
                </a:lnTo>
                <a:lnTo>
                  <a:pt x="83450" y="77667"/>
                </a:lnTo>
                <a:lnTo>
                  <a:pt x="86113" y="73345"/>
                </a:lnTo>
                <a:lnTo>
                  <a:pt x="87888" y="69193"/>
                </a:lnTo>
                <a:lnTo>
                  <a:pt x="89073" y="65155"/>
                </a:lnTo>
                <a:lnTo>
                  <a:pt x="89862" y="61193"/>
                </a:lnTo>
                <a:lnTo>
                  <a:pt x="90388" y="57282"/>
                </a:lnTo>
                <a:lnTo>
                  <a:pt x="90739" y="53404"/>
                </a:lnTo>
                <a:lnTo>
                  <a:pt x="90973" y="49549"/>
                </a:lnTo>
                <a:lnTo>
                  <a:pt x="91232" y="41879"/>
                </a:lnTo>
                <a:lnTo>
                  <a:pt x="91379" y="24354"/>
                </a:lnTo>
                <a:lnTo>
                  <a:pt x="90129" y="18752"/>
                </a:lnTo>
                <a:lnTo>
                  <a:pt x="88026" y="13748"/>
                </a:lnTo>
                <a:lnTo>
                  <a:pt x="85355" y="9142"/>
                </a:lnTo>
                <a:lnTo>
                  <a:pt x="82304" y="6071"/>
                </a:lnTo>
                <a:lnTo>
                  <a:pt x="78999" y="4024"/>
                </a:lnTo>
                <a:lnTo>
                  <a:pt x="70638" y="738"/>
                </a:lnTo>
                <a:lnTo>
                  <a:pt x="68682" y="469"/>
                </a:lnTo>
                <a:lnTo>
                  <a:pt x="66108" y="289"/>
                </a:lnTo>
                <a:lnTo>
                  <a:pt x="63123" y="169"/>
                </a:lnTo>
                <a:lnTo>
                  <a:pt x="56418" y="36"/>
                </a:lnTo>
                <a:lnTo>
                  <a:pt x="52853" y="0"/>
                </a:lnTo>
                <a:lnTo>
                  <a:pt x="49205" y="2517"/>
                </a:lnTo>
                <a:lnTo>
                  <a:pt x="45503" y="6734"/>
                </a:lnTo>
                <a:lnTo>
                  <a:pt x="41766" y="12086"/>
                </a:lnTo>
                <a:lnTo>
                  <a:pt x="38004" y="16924"/>
                </a:lnTo>
                <a:lnTo>
                  <a:pt x="34226" y="21419"/>
                </a:lnTo>
                <a:lnTo>
                  <a:pt x="30438" y="25686"/>
                </a:lnTo>
                <a:lnTo>
                  <a:pt x="27912" y="29800"/>
                </a:lnTo>
                <a:lnTo>
                  <a:pt x="26228" y="33813"/>
                </a:lnTo>
                <a:lnTo>
                  <a:pt x="25105" y="37759"/>
                </a:lnTo>
                <a:lnTo>
                  <a:pt x="24357" y="42929"/>
                </a:lnTo>
                <a:lnTo>
                  <a:pt x="23859" y="48916"/>
                </a:lnTo>
                <a:lnTo>
                  <a:pt x="23526" y="55447"/>
                </a:lnTo>
                <a:lnTo>
                  <a:pt x="22034" y="61071"/>
                </a:lnTo>
                <a:lnTo>
                  <a:pt x="19769" y="66091"/>
                </a:lnTo>
                <a:lnTo>
                  <a:pt x="13078" y="77204"/>
                </a:lnTo>
                <a:lnTo>
                  <a:pt x="13798" y="79386"/>
                </a:lnTo>
                <a:lnTo>
                  <a:pt x="15549" y="82110"/>
                </a:lnTo>
                <a:lnTo>
                  <a:pt x="17986" y="85197"/>
                </a:lnTo>
                <a:lnTo>
                  <a:pt x="19610" y="88524"/>
                </a:lnTo>
                <a:lnTo>
                  <a:pt x="20694" y="92013"/>
                </a:lnTo>
                <a:lnTo>
                  <a:pt x="22433" y="100669"/>
                </a:lnTo>
                <a:lnTo>
                  <a:pt x="23845" y="101379"/>
                </a:lnTo>
                <a:lnTo>
                  <a:pt x="26057" y="101852"/>
                </a:lnTo>
                <a:lnTo>
                  <a:pt x="28801" y="102168"/>
                </a:lnTo>
                <a:lnTo>
                  <a:pt x="31901" y="102379"/>
                </a:lnTo>
                <a:lnTo>
                  <a:pt x="35237" y="102519"/>
                </a:lnTo>
                <a:lnTo>
                  <a:pt x="43650" y="102744"/>
                </a:lnTo>
                <a:lnTo>
                  <a:pt x="45610" y="101493"/>
                </a:lnTo>
                <a:lnTo>
                  <a:pt x="48186" y="99388"/>
                </a:lnTo>
                <a:lnTo>
                  <a:pt x="51174" y="96715"/>
                </a:lnTo>
                <a:lnTo>
                  <a:pt x="57882" y="90359"/>
                </a:lnTo>
                <a:lnTo>
                  <a:pt x="61447" y="86886"/>
                </a:lnTo>
                <a:lnTo>
                  <a:pt x="65095" y="82030"/>
                </a:lnTo>
                <a:lnTo>
                  <a:pt x="68797" y="76253"/>
                </a:lnTo>
                <a:lnTo>
                  <a:pt x="72534" y="69862"/>
                </a:lnTo>
                <a:lnTo>
                  <a:pt x="75026" y="64331"/>
                </a:lnTo>
                <a:lnTo>
                  <a:pt x="76688" y="59374"/>
                </a:lnTo>
                <a:lnTo>
                  <a:pt x="77795" y="54799"/>
                </a:lnTo>
                <a:lnTo>
                  <a:pt x="78533" y="50479"/>
                </a:lnTo>
                <a:lnTo>
                  <a:pt x="79026" y="46329"/>
                </a:lnTo>
                <a:lnTo>
                  <a:pt x="79355" y="42293"/>
                </a:lnTo>
                <a:lnTo>
                  <a:pt x="79573" y="38332"/>
                </a:lnTo>
                <a:lnTo>
                  <a:pt x="79816" y="30544"/>
                </a:lnTo>
                <a:lnTo>
                  <a:pt x="78611" y="26689"/>
                </a:lnTo>
                <a:lnTo>
                  <a:pt x="76537" y="22849"/>
                </a:lnTo>
                <a:lnTo>
                  <a:pt x="70152" y="13629"/>
                </a:lnTo>
                <a:lnTo>
                  <a:pt x="68359" y="11603"/>
                </a:lnTo>
                <a:lnTo>
                  <a:pt x="58877" y="1718"/>
                </a:lnTo>
                <a:lnTo>
                  <a:pt x="57031" y="1121"/>
                </a:lnTo>
                <a:lnTo>
                  <a:pt x="54532" y="724"/>
                </a:lnTo>
                <a:lnTo>
                  <a:pt x="51595" y="459"/>
                </a:lnTo>
                <a:lnTo>
                  <a:pt x="49637" y="1553"/>
                </a:lnTo>
                <a:lnTo>
                  <a:pt x="48331" y="3552"/>
                </a:lnTo>
                <a:lnTo>
                  <a:pt x="47461" y="6154"/>
                </a:lnTo>
                <a:lnTo>
                  <a:pt x="45611" y="7889"/>
                </a:lnTo>
                <a:lnTo>
                  <a:pt x="43107" y="9046"/>
                </a:lnTo>
                <a:lnTo>
                  <a:pt x="40169" y="9817"/>
                </a:lnTo>
                <a:lnTo>
                  <a:pt x="36940" y="11601"/>
                </a:lnTo>
                <a:lnTo>
                  <a:pt x="33516" y="14061"/>
                </a:lnTo>
                <a:lnTo>
                  <a:pt x="29964" y="16970"/>
                </a:lnTo>
                <a:lnTo>
                  <a:pt x="26326" y="22720"/>
                </a:lnTo>
                <a:lnTo>
                  <a:pt x="22631" y="30363"/>
                </a:lnTo>
                <a:lnTo>
                  <a:pt x="18897" y="39269"/>
                </a:lnTo>
                <a:lnTo>
                  <a:pt x="15139" y="47746"/>
                </a:lnTo>
                <a:lnTo>
                  <a:pt x="11363" y="55937"/>
                </a:lnTo>
                <a:lnTo>
                  <a:pt x="0" y="91369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" name="SMARTPenAnnotation52"/>
          <p:cNvSpPr/>
          <p:nvPr/>
        </p:nvSpPr>
        <p:spPr bwMode="auto">
          <a:xfrm>
            <a:off x="8001148" y="2720339"/>
            <a:ext cx="97434" cy="125661"/>
          </a:xfrm>
          <a:custGeom>
            <a:avLst/>
            <a:gdLst/>
            <a:ahLst/>
            <a:cxnLst/>
            <a:rect l="0" t="0" r="0" b="0"/>
            <a:pathLst>
              <a:path w="97434" h="125661">
                <a:moveTo>
                  <a:pt x="57002" y="0"/>
                </a:moveTo>
                <a:lnTo>
                  <a:pt x="44866" y="6068"/>
                </a:lnTo>
                <a:lnTo>
                  <a:pt x="41291" y="9126"/>
                </a:lnTo>
                <a:lnTo>
                  <a:pt x="38907" y="12434"/>
                </a:lnTo>
                <a:lnTo>
                  <a:pt x="37319" y="15910"/>
                </a:lnTo>
                <a:lnTo>
                  <a:pt x="33720" y="19496"/>
                </a:lnTo>
                <a:lnTo>
                  <a:pt x="28780" y="23158"/>
                </a:lnTo>
                <a:lnTo>
                  <a:pt x="22947" y="26869"/>
                </a:lnTo>
                <a:lnTo>
                  <a:pt x="19059" y="30613"/>
                </a:lnTo>
                <a:lnTo>
                  <a:pt x="16466" y="34379"/>
                </a:lnTo>
                <a:lnTo>
                  <a:pt x="14738" y="38159"/>
                </a:lnTo>
                <a:lnTo>
                  <a:pt x="13586" y="41950"/>
                </a:lnTo>
                <a:lnTo>
                  <a:pt x="12817" y="45747"/>
                </a:lnTo>
                <a:lnTo>
                  <a:pt x="12306" y="49548"/>
                </a:lnTo>
                <a:lnTo>
                  <a:pt x="10694" y="53352"/>
                </a:lnTo>
                <a:lnTo>
                  <a:pt x="8350" y="57158"/>
                </a:lnTo>
                <a:lnTo>
                  <a:pt x="5518" y="60966"/>
                </a:lnTo>
                <a:lnTo>
                  <a:pt x="3628" y="64774"/>
                </a:lnTo>
                <a:lnTo>
                  <a:pt x="2370" y="68583"/>
                </a:lnTo>
                <a:lnTo>
                  <a:pt x="1530" y="72392"/>
                </a:lnTo>
                <a:lnTo>
                  <a:pt x="970" y="76201"/>
                </a:lnTo>
                <a:lnTo>
                  <a:pt x="598" y="80011"/>
                </a:lnTo>
                <a:lnTo>
                  <a:pt x="349" y="83821"/>
                </a:lnTo>
                <a:lnTo>
                  <a:pt x="72" y="94827"/>
                </a:lnTo>
                <a:lnTo>
                  <a:pt x="0" y="101318"/>
                </a:lnTo>
                <a:lnTo>
                  <a:pt x="1220" y="106916"/>
                </a:lnTo>
                <a:lnTo>
                  <a:pt x="3304" y="111917"/>
                </a:lnTo>
                <a:lnTo>
                  <a:pt x="5963" y="116522"/>
                </a:lnTo>
                <a:lnTo>
                  <a:pt x="9006" y="119591"/>
                </a:lnTo>
                <a:lnTo>
                  <a:pt x="12304" y="121638"/>
                </a:lnTo>
                <a:lnTo>
                  <a:pt x="20656" y="124922"/>
                </a:lnTo>
                <a:lnTo>
                  <a:pt x="23881" y="125191"/>
                </a:lnTo>
                <a:lnTo>
                  <a:pt x="28571" y="125371"/>
                </a:lnTo>
                <a:lnTo>
                  <a:pt x="42213" y="125660"/>
                </a:lnTo>
                <a:lnTo>
                  <a:pt x="44602" y="124413"/>
                </a:lnTo>
                <a:lnTo>
                  <a:pt x="47466" y="122312"/>
                </a:lnTo>
                <a:lnTo>
                  <a:pt x="50645" y="119642"/>
                </a:lnTo>
                <a:lnTo>
                  <a:pt x="52763" y="116591"/>
                </a:lnTo>
                <a:lnTo>
                  <a:pt x="54176" y="113288"/>
                </a:lnTo>
                <a:lnTo>
                  <a:pt x="55118" y="109815"/>
                </a:lnTo>
                <a:lnTo>
                  <a:pt x="57016" y="106230"/>
                </a:lnTo>
                <a:lnTo>
                  <a:pt x="59551" y="102570"/>
                </a:lnTo>
                <a:lnTo>
                  <a:pt x="66678" y="93639"/>
                </a:lnTo>
                <a:lnTo>
                  <a:pt x="68532" y="91636"/>
                </a:lnTo>
                <a:lnTo>
                  <a:pt x="73980" y="86024"/>
                </a:lnTo>
                <a:lnTo>
                  <a:pt x="75940" y="81480"/>
                </a:lnTo>
                <a:lnTo>
                  <a:pt x="77248" y="75910"/>
                </a:lnTo>
                <a:lnTo>
                  <a:pt x="78119" y="69657"/>
                </a:lnTo>
                <a:lnTo>
                  <a:pt x="78700" y="64218"/>
                </a:lnTo>
                <a:lnTo>
                  <a:pt x="79087" y="59322"/>
                </a:lnTo>
                <a:lnTo>
                  <a:pt x="79345" y="54788"/>
                </a:lnTo>
                <a:lnTo>
                  <a:pt x="79632" y="46364"/>
                </a:lnTo>
                <a:lnTo>
                  <a:pt x="79709" y="42339"/>
                </a:lnTo>
                <a:lnTo>
                  <a:pt x="78489" y="38386"/>
                </a:lnTo>
                <a:lnTo>
                  <a:pt x="76407" y="34481"/>
                </a:lnTo>
                <a:lnTo>
                  <a:pt x="73748" y="30608"/>
                </a:lnTo>
                <a:lnTo>
                  <a:pt x="71976" y="26755"/>
                </a:lnTo>
                <a:lnTo>
                  <a:pt x="70794" y="22917"/>
                </a:lnTo>
                <a:lnTo>
                  <a:pt x="68898" y="13699"/>
                </a:lnTo>
                <a:lnTo>
                  <a:pt x="67473" y="12943"/>
                </a:lnTo>
                <a:lnTo>
                  <a:pt x="65252" y="12439"/>
                </a:lnTo>
                <a:lnTo>
                  <a:pt x="62502" y="12103"/>
                </a:lnTo>
                <a:lnTo>
                  <a:pt x="59398" y="10609"/>
                </a:lnTo>
                <a:lnTo>
                  <a:pt x="56060" y="8343"/>
                </a:lnTo>
                <a:lnTo>
                  <a:pt x="47643" y="1648"/>
                </a:lnTo>
                <a:lnTo>
                  <a:pt x="45682" y="2369"/>
                </a:lnTo>
                <a:lnTo>
                  <a:pt x="43105" y="4120"/>
                </a:lnTo>
                <a:lnTo>
                  <a:pt x="40118" y="6557"/>
                </a:lnTo>
                <a:lnTo>
                  <a:pt x="38126" y="9451"/>
                </a:lnTo>
                <a:lnTo>
                  <a:pt x="36798" y="12651"/>
                </a:lnTo>
                <a:lnTo>
                  <a:pt x="35912" y="16054"/>
                </a:lnTo>
                <a:lnTo>
                  <a:pt x="35321" y="22133"/>
                </a:lnTo>
                <a:lnTo>
                  <a:pt x="34928" y="29996"/>
                </a:lnTo>
                <a:lnTo>
                  <a:pt x="34666" y="39047"/>
                </a:lnTo>
                <a:lnTo>
                  <a:pt x="33222" y="47622"/>
                </a:lnTo>
                <a:lnTo>
                  <a:pt x="30988" y="55878"/>
                </a:lnTo>
                <a:lnTo>
                  <a:pt x="28229" y="63922"/>
                </a:lnTo>
                <a:lnTo>
                  <a:pt x="26390" y="70555"/>
                </a:lnTo>
                <a:lnTo>
                  <a:pt x="25164" y="76247"/>
                </a:lnTo>
                <a:lnTo>
                  <a:pt x="24347" y="81311"/>
                </a:lnTo>
                <a:lnTo>
                  <a:pt x="25072" y="85958"/>
                </a:lnTo>
                <a:lnTo>
                  <a:pt x="26824" y="90325"/>
                </a:lnTo>
                <a:lnTo>
                  <a:pt x="29264" y="94507"/>
                </a:lnTo>
                <a:lnTo>
                  <a:pt x="30890" y="98565"/>
                </a:lnTo>
                <a:lnTo>
                  <a:pt x="31974" y="102540"/>
                </a:lnTo>
                <a:lnTo>
                  <a:pt x="32696" y="106460"/>
                </a:lnTo>
                <a:lnTo>
                  <a:pt x="34448" y="109074"/>
                </a:lnTo>
                <a:lnTo>
                  <a:pt x="36886" y="110816"/>
                </a:lnTo>
                <a:lnTo>
                  <a:pt x="43856" y="113612"/>
                </a:lnTo>
                <a:lnTo>
                  <a:pt x="45698" y="113842"/>
                </a:lnTo>
                <a:lnTo>
                  <a:pt x="48196" y="113994"/>
                </a:lnTo>
                <a:lnTo>
                  <a:pt x="51131" y="114096"/>
                </a:lnTo>
                <a:lnTo>
                  <a:pt x="53088" y="112894"/>
                </a:lnTo>
                <a:lnTo>
                  <a:pt x="54392" y="110823"/>
                </a:lnTo>
                <a:lnTo>
                  <a:pt x="56487" y="104442"/>
                </a:lnTo>
                <a:lnTo>
                  <a:pt x="60159" y="96795"/>
                </a:lnTo>
                <a:lnTo>
                  <a:pt x="62917" y="91201"/>
                </a:lnTo>
                <a:lnTo>
                  <a:pt x="66024" y="86200"/>
                </a:lnTo>
                <a:lnTo>
                  <a:pt x="69367" y="81597"/>
                </a:lnTo>
                <a:lnTo>
                  <a:pt x="72866" y="77258"/>
                </a:lnTo>
                <a:lnTo>
                  <a:pt x="75197" y="71826"/>
                </a:lnTo>
                <a:lnTo>
                  <a:pt x="76752" y="65664"/>
                </a:lnTo>
                <a:lnTo>
                  <a:pt x="77789" y="59016"/>
                </a:lnTo>
                <a:lnTo>
                  <a:pt x="78479" y="53314"/>
                </a:lnTo>
                <a:lnTo>
                  <a:pt x="78940" y="48243"/>
                </a:lnTo>
                <a:lnTo>
                  <a:pt x="79247" y="43592"/>
                </a:lnTo>
                <a:lnTo>
                  <a:pt x="79452" y="39222"/>
                </a:lnTo>
                <a:lnTo>
                  <a:pt x="79679" y="30979"/>
                </a:lnTo>
                <a:lnTo>
                  <a:pt x="79808" y="19198"/>
                </a:lnTo>
                <a:lnTo>
                  <a:pt x="78555" y="16609"/>
                </a:lnTo>
                <a:lnTo>
                  <a:pt x="76451" y="14883"/>
                </a:lnTo>
                <a:lnTo>
                  <a:pt x="73777" y="13732"/>
                </a:lnTo>
                <a:lnTo>
                  <a:pt x="70726" y="12965"/>
                </a:lnTo>
                <a:lnTo>
                  <a:pt x="67421" y="12453"/>
                </a:lnTo>
                <a:lnTo>
                  <a:pt x="59060" y="11633"/>
                </a:lnTo>
                <a:lnTo>
                  <a:pt x="57103" y="12835"/>
                </a:lnTo>
                <a:lnTo>
                  <a:pt x="54530" y="14907"/>
                </a:lnTo>
                <a:lnTo>
                  <a:pt x="51544" y="17558"/>
                </a:lnTo>
                <a:lnTo>
                  <a:pt x="44839" y="23891"/>
                </a:lnTo>
                <a:lnTo>
                  <a:pt x="41273" y="27357"/>
                </a:lnTo>
                <a:lnTo>
                  <a:pt x="38896" y="30938"/>
                </a:lnTo>
                <a:lnTo>
                  <a:pt x="37311" y="34596"/>
                </a:lnTo>
                <a:lnTo>
                  <a:pt x="36255" y="38304"/>
                </a:lnTo>
                <a:lnTo>
                  <a:pt x="34280" y="42046"/>
                </a:lnTo>
                <a:lnTo>
                  <a:pt x="31694" y="45811"/>
                </a:lnTo>
                <a:lnTo>
                  <a:pt x="28700" y="49591"/>
                </a:lnTo>
                <a:lnTo>
                  <a:pt x="26704" y="53381"/>
                </a:lnTo>
                <a:lnTo>
                  <a:pt x="25373" y="57177"/>
                </a:lnTo>
                <a:lnTo>
                  <a:pt x="24486" y="60979"/>
                </a:lnTo>
                <a:lnTo>
                  <a:pt x="25164" y="66052"/>
                </a:lnTo>
                <a:lnTo>
                  <a:pt x="26887" y="71975"/>
                </a:lnTo>
                <a:lnTo>
                  <a:pt x="32708" y="87596"/>
                </a:lnTo>
                <a:lnTo>
                  <a:pt x="34456" y="88877"/>
                </a:lnTo>
                <a:lnTo>
                  <a:pt x="36891" y="89732"/>
                </a:lnTo>
                <a:lnTo>
                  <a:pt x="43857" y="91103"/>
                </a:lnTo>
                <a:lnTo>
                  <a:pt x="45698" y="91215"/>
                </a:lnTo>
                <a:lnTo>
                  <a:pt x="51131" y="91340"/>
                </a:lnTo>
                <a:lnTo>
                  <a:pt x="61330" y="91411"/>
                </a:lnTo>
                <a:lnTo>
                  <a:pt x="64967" y="90151"/>
                </a:lnTo>
                <a:lnTo>
                  <a:pt x="68661" y="88041"/>
                </a:lnTo>
                <a:lnTo>
                  <a:pt x="72395" y="85364"/>
                </a:lnTo>
                <a:lnTo>
                  <a:pt x="76154" y="82309"/>
                </a:lnTo>
                <a:lnTo>
                  <a:pt x="79930" y="79003"/>
                </a:lnTo>
                <a:lnTo>
                  <a:pt x="83717" y="75529"/>
                </a:lnTo>
                <a:lnTo>
                  <a:pt x="86242" y="71943"/>
                </a:lnTo>
                <a:lnTo>
                  <a:pt x="87925" y="68282"/>
                </a:lnTo>
                <a:lnTo>
                  <a:pt x="89047" y="64571"/>
                </a:lnTo>
                <a:lnTo>
                  <a:pt x="91065" y="59558"/>
                </a:lnTo>
                <a:lnTo>
                  <a:pt x="93681" y="53675"/>
                </a:lnTo>
                <a:lnTo>
                  <a:pt x="96694" y="47214"/>
                </a:lnTo>
                <a:lnTo>
                  <a:pt x="97433" y="41636"/>
                </a:lnTo>
                <a:lnTo>
                  <a:pt x="96656" y="36648"/>
                </a:lnTo>
                <a:lnTo>
                  <a:pt x="94868" y="32052"/>
                </a:lnTo>
                <a:lnTo>
                  <a:pt x="93676" y="27718"/>
                </a:lnTo>
                <a:lnTo>
                  <a:pt x="92881" y="23559"/>
                </a:lnTo>
                <a:lnTo>
                  <a:pt x="91606" y="13826"/>
                </a:lnTo>
                <a:lnTo>
                  <a:pt x="90231" y="13028"/>
                </a:lnTo>
                <a:lnTo>
                  <a:pt x="88045" y="12495"/>
                </a:lnTo>
                <a:lnTo>
                  <a:pt x="81478" y="11641"/>
                </a:lnTo>
                <a:lnTo>
                  <a:pt x="78399" y="12841"/>
                </a:lnTo>
                <a:lnTo>
                  <a:pt x="73807" y="14911"/>
                </a:lnTo>
                <a:lnTo>
                  <a:pt x="57002" y="22861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SMARTPenAnnotation53"/>
          <p:cNvSpPr/>
          <p:nvPr/>
        </p:nvSpPr>
        <p:spPr bwMode="auto">
          <a:xfrm>
            <a:off x="5280659" y="2171712"/>
            <a:ext cx="1977392" cy="2297418"/>
          </a:xfrm>
          <a:custGeom>
            <a:avLst/>
            <a:gdLst/>
            <a:ahLst/>
            <a:cxnLst/>
            <a:rect l="0" t="0" r="0" b="0"/>
            <a:pathLst>
              <a:path w="1977392" h="2297418">
                <a:moveTo>
                  <a:pt x="0" y="2297417"/>
                </a:moveTo>
                <a:lnTo>
                  <a:pt x="0" y="2188710"/>
                </a:lnTo>
                <a:lnTo>
                  <a:pt x="7855" y="2126743"/>
                </a:lnTo>
                <a:lnTo>
                  <a:pt x="10724" y="2064832"/>
                </a:lnTo>
                <a:lnTo>
                  <a:pt x="11389" y="1976893"/>
                </a:lnTo>
                <a:lnTo>
                  <a:pt x="21268" y="1908755"/>
                </a:lnTo>
                <a:lnTo>
                  <a:pt x="22546" y="1843549"/>
                </a:lnTo>
                <a:lnTo>
                  <a:pt x="24037" y="1780668"/>
                </a:lnTo>
                <a:lnTo>
                  <a:pt x="30688" y="1717587"/>
                </a:lnTo>
                <a:lnTo>
                  <a:pt x="33579" y="1656821"/>
                </a:lnTo>
                <a:lnTo>
                  <a:pt x="34150" y="1602343"/>
                </a:lnTo>
                <a:lnTo>
                  <a:pt x="37615" y="1557966"/>
                </a:lnTo>
                <a:lnTo>
                  <a:pt x="42118" y="1506492"/>
                </a:lnTo>
                <a:lnTo>
                  <a:pt x="45923" y="1442604"/>
                </a:lnTo>
                <a:lnTo>
                  <a:pt x="53259" y="1361726"/>
                </a:lnTo>
                <a:lnTo>
                  <a:pt x="56382" y="1299790"/>
                </a:lnTo>
                <a:lnTo>
                  <a:pt x="55539" y="1278717"/>
                </a:lnTo>
                <a:lnTo>
                  <a:pt x="46750" y="1208902"/>
                </a:lnTo>
                <a:lnTo>
                  <a:pt x="45856" y="1140786"/>
                </a:lnTo>
                <a:lnTo>
                  <a:pt x="54785" y="1067454"/>
                </a:lnTo>
                <a:lnTo>
                  <a:pt x="58109" y="1004112"/>
                </a:lnTo>
                <a:lnTo>
                  <a:pt x="64914" y="920512"/>
                </a:lnTo>
                <a:lnTo>
                  <a:pt x="68764" y="874574"/>
                </a:lnTo>
                <a:lnTo>
                  <a:pt x="78856" y="821261"/>
                </a:lnTo>
                <a:lnTo>
                  <a:pt x="83169" y="791099"/>
                </a:lnTo>
                <a:lnTo>
                  <a:pt x="90351" y="742224"/>
                </a:lnTo>
                <a:lnTo>
                  <a:pt x="90956" y="730767"/>
                </a:lnTo>
                <a:lnTo>
                  <a:pt x="101783" y="682981"/>
                </a:lnTo>
                <a:lnTo>
                  <a:pt x="102388" y="672687"/>
                </a:lnTo>
                <a:lnTo>
                  <a:pt x="116962" y="626041"/>
                </a:lnTo>
                <a:lnTo>
                  <a:pt x="121834" y="613513"/>
                </a:lnTo>
                <a:lnTo>
                  <a:pt x="124576" y="599321"/>
                </a:lnTo>
                <a:lnTo>
                  <a:pt x="125218" y="591055"/>
                </a:lnTo>
                <a:lnTo>
                  <a:pt x="136071" y="553527"/>
                </a:lnTo>
                <a:lnTo>
                  <a:pt x="136676" y="545302"/>
                </a:lnTo>
                <a:lnTo>
                  <a:pt x="138108" y="542600"/>
                </a:lnTo>
                <a:lnTo>
                  <a:pt x="140332" y="540799"/>
                </a:lnTo>
                <a:lnTo>
                  <a:pt x="148447" y="537260"/>
                </a:lnTo>
                <a:lnTo>
                  <a:pt x="154616" y="531148"/>
                </a:lnTo>
                <a:lnTo>
                  <a:pt x="157688" y="529355"/>
                </a:lnTo>
                <a:lnTo>
                  <a:pt x="164487" y="527362"/>
                </a:lnTo>
                <a:lnTo>
                  <a:pt x="180680" y="525907"/>
                </a:lnTo>
                <a:lnTo>
                  <a:pt x="185289" y="522443"/>
                </a:lnTo>
                <a:lnTo>
                  <a:pt x="188297" y="519741"/>
                </a:lnTo>
                <a:lnTo>
                  <a:pt x="192841" y="517940"/>
                </a:lnTo>
                <a:lnTo>
                  <a:pt x="218386" y="511662"/>
                </a:lnTo>
                <a:lnTo>
                  <a:pt x="235755" y="504637"/>
                </a:lnTo>
                <a:lnTo>
                  <a:pt x="244832" y="497352"/>
                </a:lnTo>
                <a:lnTo>
                  <a:pt x="249581" y="495394"/>
                </a:lnTo>
                <a:lnTo>
                  <a:pt x="267132" y="491368"/>
                </a:lnTo>
                <a:lnTo>
                  <a:pt x="282209" y="483966"/>
                </a:lnTo>
                <a:lnTo>
                  <a:pt x="300929" y="479939"/>
                </a:lnTo>
                <a:lnTo>
                  <a:pt x="360880" y="453225"/>
                </a:lnTo>
                <a:lnTo>
                  <a:pt x="430238" y="433615"/>
                </a:lnTo>
                <a:lnTo>
                  <a:pt x="486474" y="408018"/>
                </a:lnTo>
                <a:lnTo>
                  <a:pt x="555298" y="373835"/>
                </a:lnTo>
                <a:lnTo>
                  <a:pt x="571073" y="369342"/>
                </a:lnTo>
                <a:lnTo>
                  <a:pt x="594170" y="363535"/>
                </a:lnTo>
                <a:lnTo>
                  <a:pt x="638303" y="348254"/>
                </a:lnTo>
                <a:lnTo>
                  <a:pt x="695999" y="324299"/>
                </a:lnTo>
                <a:lnTo>
                  <a:pt x="754419" y="302574"/>
                </a:lnTo>
                <a:lnTo>
                  <a:pt x="806179" y="288750"/>
                </a:lnTo>
                <a:lnTo>
                  <a:pt x="861733" y="269132"/>
                </a:lnTo>
                <a:lnTo>
                  <a:pt x="956399" y="232218"/>
                </a:lnTo>
                <a:lnTo>
                  <a:pt x="1001351" y="221620"/>
                </a:lnTo>
                <a:lnTo>
                  <a:pt x="1043639" y="208981"/>
                </a:lnTo>
                <a:lnTo>
                  <a:pt x="1092490" y="193203"/>
                </a:lnTo>
                <a:lnTo>
                  <a:pt x="1151882" y="178451"/>
                </a:lnTo>
                <a:lnTo>
                  <a:pt x="1206797" y="166049"/>
                </a:lnTo>
                <a:lnTo>
                  <a:pt x="1245014" y="153803"/>
                </a:lnTo>
                <a:lnTo>
                  <a:pt x="1295867" y="139893"/>
                </a:lnTo>
                <a:lnTo>
                  <a:pt x="1342174" y="128631"/>
                </a:lnTo>
                <a:lnTo>
                  <a:pt x="1403946" y="115151"/>
                </a:lnTo>
                <a:lnTo>
                  <a:pt x="1463503" y="99218"/>
                </a:lnTo>
                <a:lnTo>
                  <a:pt x="1509604" y="87668"/>
                </a:lnTo>
                <a:lnTo>
                  <a:pt x="1551892" y="76633"/>
                </a:lnTo>
                <a:lnTo>
                  <a:pt x="1608746" y="62914"/>
                </a:lnTo>
                <a:lnTo>
                  <a:pt x="1641679" y="55462"/>
                </a:lnTo>
                <a:lnTo>
                  <a:pt x="1650714" y="52211"/>
                </a:lnTo>
                <a:lnTo>
                  <a:pt x="1709362" y="43177"/>
                </a:lnTo>
                <a:lnTo>
                  <a:pt x="1729996" y="38233"/>
                </a:lnTo>
                <a:lnTo>
                  <a:pt x="1781250" y="31672"/>
                </a:lnTo>
                <a:lnTo>
                  <a:pt x="1839066" y="20235"/>
                </a:lnTo>
                <a:lnTo>
                  <a:pt x="1847074" y="17296"/>
                </a:lnTo>
                <a:lnTo>
                  <a:pt x="1907117" y="11934"/>
                </a:lnTo>
                <a:lnTo>
                  <a:pt x="1912762" y="10492"/>
                </a:lnTo>
                <a:lnTo>
                  <a:pt x="1928043" y="3664"/>
                </a:lnTo>
                <a:lnTo>
                  <a:pt x="1956609" y="472"/>
                </a:lnTo>
                <a:lnTo>
                  <a:pt x="1976677" y="0"/>
                </a:lnTo>
                <a:lnTo>
                  <a:pt x="1977391" y="11417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SMARTPenAnnotation54"/>
          <p:cNvSpPr/>
          <p:nvPr/>
        </p:nvSpPr>
        <p:spPr bwMode="auto">
          <a:xfrm>
            <a:off x="5212079" y="4457700"/>
            <a:ext cx="2125981" cy="777240"/>
          </a:xfrm>
          <a:custGeom>
            <a:avLst/>
            <a:gdLst/>
            <a:ahLst/>
            <a:cxnLst/>
            <a:rect l="0" t="0" r="0" b="0"/>
            <a:pathLst>
              <a:path w="2125981" h="777240">
                <a:moveTo>
                  <a:pt x="0" y="0"/>
                </a:moveTo>
                <a:lnTo>
                  <a:pt x="16981" y="7855"/>
                </a:lnTo>
                <a:lnTo>
                  <a:pt x="25751" y="9840"/>
                </a:lnTo>
                <a:lnTo>
                  <a:pt x="28598" y="11640"/>
                </a:lnTo>
                <a:lnTo>
                  <a:pt x="30495" y="14110"/>
                </a:lnTo>
                <a:lnTo>
                  <a:pt x="31760" y="17026"/>
                </a:lnTo>
                <a:lnTo>
                  <a:pt x="33874" y="18971"/>
                </a:lnTo>
                <a:lnTo>
                  <a:pt x="36552" y="20267"/>
                </a:lnTo>
                <a:lnTo>
                  <a:pt x="39608" y="21131"/>
                </a:lnTo>
                <a:lnTo>
                  <a:pt x="46391" y="25478"/>
                </a:lnTo>
                <a:lnTo>
                  <a:pt x="49978" y="28415"/>
                </a:lnTo>
                <a:lnTo>
                  <a:pt x="53639" y="30373"/>
                </a:lnTo>
                <a:lnTo>
                  <a:pt x="98122" y="43107"/>
                </a:lnTo>
                <a:lnTo>
                  <a:pt x="117173" y="45203"/>
                </a:lnTo>
                <a:lnTo>
                  <a:pt x="121295" y="46645"/>
                </a:lnTo>
                <a:lnTo>
                  <a:pt x="129263" y="51634"/>
                </a:lnTo>
                <a:lnTo>
                  <a:pt x="140424" y="54698"/>
                </a:lnTo>
                <a:lnTo>
                  <a:pt x="146956" y="55515"/>
                </a:lnTo>
                <a:lnTo>
                  <a:pt x="157601" y="59810"/>
                </a:lnTo>
                <a:lnTo>
                  <a:pt x="162217" y="62733"/>
                </a:lnTo>
                <a:lnTo>
                  <a:pt x="177507" y="65981"/>
                </a:lnTo>
                <a:lnTo>
                  <a:pt x="224434" y="74134"/>
                </a:lnTo>
                <a:lnTo>
                  <a:pt x="273792" y="96472"/>
                </a:lnTo>
                <a:lnTo>
                  <a:pt x="357054" y="138484"/>
                </a:lnTo>
                <a:lnTo>
                  <a:pt x="401563" y="157731"/>
                </a:lnTo>
                <a:lnTo>
                  <a:pt x="493620" y="198289"/>
                </a:lnTo>
                <a:lnTo>
                  <a:pt x="544930" y="222325"/>
                </a:lnTo>
                <a:lnTo>
                  <a:pt x="624249" y="260944"/>
                </a:lnTo>
                <a:lnTo>
                  <a:pt x="690777" y="289054"/>
                </a:lnTo>
                <a:lnTo>
                  <a:pt x="754817" y="312375"/>
                </a:lnTo>
                <a:lnTo>
                  <a:pt x="774048" y="323407"/>
                </a:lnTo>
                <a:lnTo>
                  <a:pt x="782732" y="329904"/>
                </a:lnTo>
                <a:lnTo>
                  <a:pt x="831361" y="351184"/>
                </a:lnTo>
                <a:lnTo>
                  <a:pt x="888684" y="372005"/>
                </a:lnTo>
                <a:lnTo>
                  <a:pt x="952015" y="396119"/>
                </a:lnTo>
                <a:lnTo>
                  <a:pt x="1006279" y="415273"/>
                </a:lnTo>
                <a:lnTo>
                  <a:pt x="1058463" y="432783"/>
                </a:lnTo>
                <a:lnTo>
                  <a:pt x="1103983" y="454057"/>
                </a:lnTo>
                <a:lnTo>
                  <a:pt x="1145642" y="474876"/>
                </a:lnTo>
                <a:lnTo>
                  <a:pt x="1203958" y="498989"/>
                </a:lnTo>
                <a:lnTo>
                  <a:pt x="1274145" y="524499"/>
                </a:lnTo>
                <a:lnTo>
                  <a:pt x="1334540" y="549107"/>
                </a:lnTo>
                <a:lnTo>
                  <a:pt x="1391655" y="570087"/>
                </a:lnTo>
                <a:lnTo>
                  <a:pt x="1441466" y="585897"/>
                </a:lnTo>
                <a:lnTo>
                  <a:pt x="1507603" y="607928"/>
                </a:lnTo>
                <a:lnTo>
                  <a:pt x="1562371" y="628429"/>
                </a:lnTo>
                <a:lnTo>
                  <a:pt x="1604814" y="646401"/>
                </a:lnTo>
                <a:lnTo>
                  <a:pt x="1637127" y="652536"/>
                </a:lnTo>
                <a:lnTo>
                  <a:pt x="1686141" y="672691"/>
                </a:lnTo>
                <a:lnTo>
                  <a:pt x="1704436" y="679973"/>
                </a:lnTo>
                <a:lnTo>
                  <a:pt x="1769125" y="697892"/>
                </a:lnTo>
                <a:lnTo>
                  <a:pt x="1777587" y="701481"/>
                </a:lnTo>
                <a:lnTo>
                  <a:pt x="1797149" y="705469"/>
                </a:lnTo>
                <a:lnTo>
                  <a:pt x="1817273" y="708511"/>
                </a:lnTo>
                <a:lnTo>
                  <a:pt x="1883202" y="728903"/>
                </a:lnTo>
                <a:lnTo>
                  <a:pt x="1900648" y="731003"/>
                </a:lnTo>
                <a:lnTo>
                  <a:pt x="1904639" y="732445"/>
                </a:lnTo>
                <a:lnTo>
                  <a:pt x="1916323" y="739273"/>
                </a:lnTo>
                <a:lnTo>
                  <a:pt x="1970235" y="751781"/>
                </a:lnTo>
                <a:lnTo>
                  <a:pt x="2034672" y="754374"/>
                </a:lnTo>
                <a:lnTo>
                  <a:pt x="2038438" y="754376"/>
                </a:lnTo>
                <a:lnTo>
                  <a:pt x="2040949" y="755647"/>
                </a:lnTo>
                <a:lnTo>
                  <a:pt x="2042623" y="757764"/>
                </a:lnTo>
                <a:lnTo>
                  <a:pt x="2043739" y="760446"/>
                </a:lnTo>
                <a:lnTo>
                  <a:pt x="2045753" y="762234"/>
                </a:lnTo>
                <a:lnTo>
                  <a:pt x="2048366" y="763426"/>
                </a:lnTo>
                <a:lnTo>
                  <a:pt x="2054654" y="764750"/>
                </a:lnTo>
                <a:lnTo>
                  <a:pt x="2107265" y="765805"/>
                </a:lnTo>
                <a:lnTo>
                  <a:pt x="2109694" y="767077"/>
                </a:lnTo>
                <a:lnTo>
                  <a:pt x="2111313" y="769195"/>
                </a:lnTo>
                <a:lnTo>
                  <a:pt x="2113591" y="774856"/>
                </a:lnTo>
                <a:lnTo>
                  <a:pt x="2125980" y="777239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SMARTPenAnnotation55"/>
          <p:cNvSpPr/>
          <p:nvPr/>
        </p:nvSpPr>
        <p:spPr bwMode="auto">
          <a:xfrm>
            <a:off x="7269950" y="3520439"/>
            <a:ext cx="1119670" cy="1737349"/>
          </a:xfrm>
          <a:custGeom>
            <a:avLst/>
            <a:gdLst/>
            <a:ahLst/>
            <a:cxnLst/>
            <a:rect l="0" t="0" r="0" b="0"/>
            <a:pathLst>
              <a:path w="1119670" h="1737349">
                <a:moveTo>
                  <a:pt x="10959" y="1703070"/>
                </a:moveTo>
                <a:lnTo>
                  <a:pt x="0" y="1703070"/>
                </a:lnTo>
                <a:lnTo>
                  <a:pt x="5737" y="1703070"/>
                </a:lnTo>
                <a:lnTo>
                  <a:pt x="8748" y="1704340"/>
                </a:lnTo>
                <a:lnTo>
                  <a:pt x="19053" y="1710925"/>
                </a:lnTo>
                <a:lnTo>
                  <a:pt x="26410" y="1712912"/>
                </a:lnTo>
                <a:lnTo>
                  <a:pt x="60495" y="1714459"/>
                </a:lnTo>
                <a:lnTo>
                  <a:pt x="90300" y="1714500"/>
                </a:lnTo>
                <a:lnTo>
                  <a:pt x="90772" y="1720568"/>
                </a:lnTo>
                <a:lnTo>
                  <a:pt x="92107" y="1722355"/>
                </a:lnTo>
                <a:lnTo>
                  <a:pt x="94268" y="1723547"/>
                </a:lnTo>
                <a:lnTo>
                  <a:pt x="100793" y="1725459"/>
                </a:lnTo>
                <a:lnTo>
                  <a:pt x="107991" y="1725791"/>
                </a:lnTo>
                <a:lnTo>
                  <a:pt x="109937" y="1727108"/>
                </a:lnTo>
                <a:lnTo>
                  <a:pt x="111235" y="1729255"/>
                </a:lnTo>
                <a:lnTo>
                  <a:pt x="112100" y="1731957"/>
                </a:lnTo>
                <a:lnTo>
                  <a:pt x="113947" y="1733758"/>
                </a:lnTo>
                <a:lnTo>
                  <a:pt x="116447" y="1734959"/>
                </a:lnTo>
                <a:lnTo>
                  <a:pt x="123519" y="1736886"/>
                </a:lnTo>
                <a:lnTo>
                  <a:pt x="136174" y="1737348"/>
                </a:lnTo>
                <a:lnTo>
                  <a:pt x="146486" y="1727518"/>
                </a:lnTo>
                <a:lnTo>
                  <a:pt x="147030" y="1725719"/>
                </a:lnTo>
                <a:lnTo>
                  <a:pt x="147635" y="1720333"/>
                </a:lnTo>
                <a:lnTo>
                  <a:pt x="149067" y="1717119"/>
                </a:lnTo>
                <a:lnTo>
                  <a:pt x="155879" y="1706527"/>
                </a:lnTo>
                <a:lnTo>
                  <a:pt x="157919" y="1699104"/>
                </a:lnTo>
                <a:lnTo>
                  <a:pt x="159066" y="1687784"/>
                </a:lnTo>
                <a:lnTo>
                  <a:pt x="166108" y="1676803"/>
                </a:lnTo>
                <a:lnTo>
                  <a:pt x="175165" y="1664726"/>
                </a:lnTo>
                <a:lnTo>
                  <a:pt x="201809" y="1611137"/>
                </a:lnTo>
                <a:lnTo>
                  <a:pt x="224563" y="1553993"/>
                </a:lnTo>
                <a:lnTo>
                  <a:pt x="247202" y="1505242"/>
                </a:lnTo>
                <a:lnTo>
                  <a:pt x="272581" y="1455446"/>
                </a:lnTo>
                <a:lnTo>
                  <a:pt x="297181" y="1411542"/>
                </a:lnTo>
                <a:lnTo>
                  <a:pt x="316181" y="1368195"/>
                </a:lnTo>
                <a:lnTo>
                  <a:pt x="334574" y="1325214"/>
                </a:lnTo>
                <a:lnTo>
                  <a:pt x="355448" y="1283251"/>
                </a:lnTo>
                <a:lnTo>
                  <a:pt x="376156" y="1243434"/>
                </a:lnTo>
                <a:lnTo>
                  <a:pt x="393825" y="1204571"/>
                </a:lnTo>
                <a:lnTo>
                  <a:pt x="424596" y="1153987"/>
                </a:lnTo>
                <a:lnTo>
                  <a:pt x="444220" y="1108623"/>
                </a:lnTo>
                <a:lnTo>
                  <a:pt x="471906" y="1038536"/>
                </a:lnTo>
                <a:lnTo>
                  <a:pt x="495517" y="993233"/>
                </a:lnTo>
                <a:lnTo>
                  <a:pt x="532941" y="930567"/>
                </a:lnTo>
                <a:lnTo>
                  <a:pt x="556560" y="876689"/>
                </a:lnTo>
                <a:lnTo>
                  <a:pt x="576197" y="831119"/>
                </a:lnTo>
                <a:lnTo>
                  <a:pt x="602201" y="787648"/>
                </a:lnTo>
                <a:lnTo>
                  <a:pt x="625229" y="739241"/>
                </a:lnTo>
                <a:lnTo>
                  <a:pt x="653206" y="691380"/>
                </a:lnTo>
                <a:lnTo>
                  <a:pt x="687406" y="644046"/>
                </a:lnTo>
                <a:lnTo>
                  <a:pt x="711893" y="589876"/>
                </a:lnTo>
                <a:lnTo>
                  <a:pt x="734344" y="542437"/>
                </a:lnTo>
                <a:lnTo>
                  <a:pt x="767515" y="495425"/>
                </a:lnTo>
                <a:lnTo>
                  <a:pt x="799566" y="445069"/>
                </a:lnTo>
                <a:lnTo>
                  <a:pt x="831377" y="382243"/>
                </a:lnTo>
                <a:lnTo>
                  <a:pt x="859000" y="327024"/>
                </a:lnTo>
                <a:lnTo>
                  <a:pt x="870890" y="313407"/>
                </a:lnTo>
                <a:lnTo>
                  <a:pt x="877617" y="307999"/>
                </a:lnTo>
                <a:lnTo>
                  <a:pt x="888477" y="291829"/>
                </a:lnTo>
                <a:lnTo>
                  <a:pt x="901731" y="268078"/>
                </a:lnTo>
                <a:lnTo>
                  <a:pt x="920178" y="244523"/>
                </a:lnTo>
                <a:lnTo>
                  <a:pt x="925094" y="232613"/>
                </a:lnTo>
                <a:lnTo>
                  <a:pt x="932760" y="221041"/>
                </a:lnTo>
                <a:lnTo>
                  <a:pt x="934998" y="213387"/>
                </a:lnTo>
                <a:lnTo>
                  <a:pt x="936866" y="210838"/>
                </a:lnTo>
                <a:lnTo>
                  <a:pt x="939380" y="209139"/>
                </a:lnTo>
                <a:lnTo>
                  <a:pt x="942327" y="208006"/>
                </a:lnTo>
                <a:lnTo>
                  <a:pt x="952541" y="200344"/>
                </a:lnTo>
                <a:lnTo>
                  <a:pt x="954910" y="197063"/>
                </a:lnTo>
                <a:lnTo>
                  <a:pt x="959515" y="186377"/>
                </a:lnTo>
                <a:lnTo>
                  <a:pt x="967089" y="175167"/>
                </a:lnTo>
                <a:lnTo>
                  <a:pt x="969306" y="167599"/>
                </a:lnTo>
                <a:lnTo>
                  <a:pt x="971167" y="165073"/>
                </a:lnTo>
                <a:lnTo>
                  <a:pt x="973678" y="163389"/>
                </a:lnTo>
                <a:lnTo>
                  <a:pt x="976621" y="162266"/>
                </a:lnTo>
                <a:lnTo>
                  <a:pt x="978585" y="160247"/>
                </a:lnTo>
                <a:lnTo>
                  <a:pt x="979892" y="157632"/>
                </a:lnTo>
                <a:lnTo>
                  <a:pt x="980764" y="154618"/>
                </a:lnTo>
                <a:lnTo>
                  <a:pt x="982616" y="152609"/>
                </a:lnTo>
                <a:lnTo>
                  <a:pt x="985121" y="151269"/>
                </a:lnTo>
                <a:lnTo>
                  <a:pt x="988060" y="150376"/>
                </a:lnTo>
                <a:lnTo>
                  <a:pt x="990020" y="148511"/>
                </a:lnTo>
                <a:lnTo>
                  <a:pt x="991327" y="145998"/>
                </a:lnTo>
                <a:lnTo>
                  <a:pt x="992197" y="143052"/>
                </a:lnTo>
                <a:lnTo>
                  <a:pt x="996552" y="136392"/>
                </a:lnTo>
                <a:lnTo>
                  <a:pt x="1026598" y="104502"/>
                </a:lnTo>
                <a:lnTo>
                  <a:pt x="1027504" y="100209"/>
                </a:lnTo>
                <a:lnTo>
                  <a:pt x="1027746" y="97286"/>
                </a:lnTo>
                <a:lnTo>
                  <a:pt x="1029178" y="95337"/>
                </a:lnTo>
                <a:lnTo>
                  <a:pt x="1031402" y="94038"/>
                </a:lnTo>
                <a:lnTo>
                  <a:pt x="1038028" y="91954"/>
                </a:lnTo>
                <a:lnTo>
                  <a:pt x="1049357" y="81644"/>
                </a:lnTo>
                <a:lnTo>
                  <a:pt x="1049935" y="79830"/>
                </a:lnTo>
                <a:lnTo>
                  <a:pt x="1050577" y="74427"/>
                </a:lnTo>
                <a:lnTo>
                  <a:pt x="1052018" y="72478"/>
                </a:lnTo>
                <a:lnTo>
                  <a:pt x="1054248" y="71179"/>
                </a:lnTo>
                <a:lnTo>
                  <a:pt x="1057006" y="70313"/>
                </a:lnTo>
                <a:lnTo>
                  <a:pt x="1058843" y="68465"/>
                </a:lnTo>
                <a:lnTo>
                  <a:pt x="1060069" y="65964"/>
                </a:lnTo>
                <a:lnTo>
                  <a:pt x="1062035" y="58891"/>
                </a:lnTo>
                <a:lnTo>
                  <a:pt x="1063466" y="58311"/>
                </a:lnTo>
                <a:lnTo>
                  <a:pt x="1068444" y="57666"/>
                </a:lnTo>
                <a:lnTo>
                  <a:pt x="1071549" y="56224"/>
                </a:lnTo>
                <a:lnTo>
                  <a:pt x="1083307" y="47355"/>
                </a:lnTo>
                <a:lnTo>
                  <a:pt x="1083998" y="45540"/>
                </a:lnTo>
                <a:lnTo>
                  <a:pt x="1084765" y="40137"/>
                </a:lnTo>
                <a:lnTo>
                  <a:pt x="1086240" y="38188"/>
                </a:lnTo>
                <a:lnTo>
                  <a:pt x="1088494" y="36889"/>
                </a:lnTo>
                <a:lnTo>
                  <a:pt x="1095167" y="34804"/>
                </a:lnTo>
                <a:lnTo>
                  <a:pt x="1095714" y="33363"/>
                </a:lnTo>
                <a:lnTo>
                  <a:pt x="1096323" y="28375"/>
                </a:lnTo>
                <a:lnTo>
                  <a:pt x="1097755" y="26537"/>
                </a:lnTo>
                <a:lnTo>
                  <a:pt x="1099980" y="25311"/>
                </a:lnTo>
                <a:lnTo>
                  <a:pt x="1102733" y="24494"/>
                </a:lnTo>
                <a:lnTo>
                  <a:pt x="1104569" y="22680"/>
                </a:lnTo>
                <a:lnTo>
                  <a:pt x="1105792" y="20200"/>
                </a:lnTo>
                <a:lnTo>
                  <a:pt x="1107152" y="14058"/>
                </a:lnTo>
                <a:lnTo>
                  <a:pt x="1107756" y="7095"/>
                </a:lnTo>
                <a:lnTo>
                  <a:pt x="1109188" y="4730"/>
                </a:lnTo>
                <a:lnTo>
                  <a:pt x="1111412" y="3154"/>
                </a:lnTo>
                <a:lnTo>
                  <a:pt x="1119669" y="0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" name="SMARTPenAnnotation56"/>
          <p:cNvSpPr/>
          <p:nvPr/>
        </p:nvSpPr>
        <p:spPr bwMode="auto">
          <a:xfrm>
            <a:off x="7235190" y="2160269"/>
            <a:ext cx="1165861" cy="1369966"/>
          </a:xfrm>
          <a:custGeom>
            <a:avLst/>
            <a:gdLst/>
            <a:ahLst/>
            <a:cxnLst/>
            <a:rect l="0" t="0" r="0" b="0"/>
            <a:pathLst>
              <a:path w="1165861" h="1369966">
                <a:moveTo>
                  <a:pt x="0" y="0"/>
                </a:moveTo>
                <a:lnTo>
                  <a:pt x="6068" y="12136"/>
                </a:lnTo>
                <a:lnTo>
                  <a:pt x="9125" y="15711"/>
                </a:lnTo>
                <a:lnTo>
                  <a:pt x="12433" y="18094"/>
                </a:lnTo>
                <a:lnTo>
                  <a:pt x="19495" y="22012"/>
                </a:lnTo>
                <a:lnTo>
                  <a:pt x="30612" y="30088"/>
                </a:lnTo>
                <a:lnTo>
                  <a:pt x="41949" y="34315"/>
                </a:lnTo>
                <a:lnTo>
                  <a:pt x="53351" y="41777"/>
                </a:lnTo>
                <a:lnTo>
                  <a:pt x="64773" y="45822"/>
                </a:lnTo>
                <a:lnTo>
                  <a:pt x="76200" y="54499"/>
                </a:lnTo>
                <a:lnTo>
                  <a:pt x="100329" y="76302"/>
                </a:lnTo>
                <a:lnTo>
                  <a:pt x="127951" y="95264"/>
                </a:lnTo>
                <a:lnTo>
                  <a:pt x="145736" y="110493"/>
                </a:lnTo>
                <a:lnTo>
                  <a:pt x="158328" y="118112"/>
                </a:lnTo>
                <a:lnTo>
                  <a:pt x="169004" y="129118"/>
                </a:lnTo>
                <a:lnTo>
                  <a:pt x="173629" y="135609"/>
                </a:lnTo>
                <a:lnTo>
                  <a:pt x="205888" y="164277"/>
                </a:lnTo>
                <a:lnTo>
                  <a:pt x="233897" y="197785"/>
                </a:lnTo>
                <a:lnTo>
                  <a:pt x="269467" y="234938"/>
                </a:lnTo>
                <a:lnTo>
                  <a:pt x="289109" y="256019"/>
                </a:lnTo>
                <a:lnTo>
                  <a:pt x="304807" y="277082"/>
                </a:lnTo>
                <a:lnTo>
                  <a:pt x="338997" y="309768"/>
                </a:lnTo>
                <a:lnTo>
                  <a:pt x="372647" y="344513"/>
                </a:lnTo>
                <a:lnTo>
                  <a:pt x="406772" y="373699"/>
                </a:lnTo>
                <a:lnTo>
                  <a:pt x="436331" y="402403"/>
                </a:lnTo>
                <a:lnTo>
                  <a:pt x="462202" y="429255"/>
                </a:lnTo>
                <a:lnTo>
                  <a:pt x="476744" y="449061"/>
                </a:lnTo>
                <a:lnTo>
                  <a:pt x="495305" y="464808"/>
                </a:lnTo>
                <a:lnTo>
                  <a:pt x="513222" y="486266"/>
                </a:lnTo>
                <a:lnTo>
                  <a:pt x="558965" y="525892"/>
                </a:lnTo>
                <a:lnTo>
                  <a:pt x="585989" y="552060"/>
                </a:lnTo>
                <a:lnTo>
                  <a:pt x="618126" y="590012"/>
                </a:lnTo>
                <a:lnTo>
                  <a:pt x="649622" y="629458"/>
                </a:lnTo>
                <a:lnTo>
                  <a:pt x="654061" y="636809"/>
                </a:lnTo>
                <a:lnTo>
                  <a:pt x="665767" y="648363"/>
                </a:lnTo>
                <a:lnTo>
                  <a:pt x="672445" y="653222"/>
                </a:lnTo>
                <a:lnTo>
                  <a:pt x="683251" y="665394"/>
                </a:lnTo>
                <a:lnTo>
                  <a:pt x="706604" y="693905"/>
                </a:lnTo>
                <a:lnTo>
                  <a:pt x="740882" y="729342"/>
                </a:lnTo>
                <a:lnTo>
                  <a:pt x="769104" y="767506"/>
                </a:lnTo>
                <a:lnTo>
                  <a:pt x="792613" y="808008"/>
                </a:lnTo>
                <a:lnTo>
                  <a:pt x="814190" y="835576"/>
                </a:lnTo>
                <a:lnTo>
                  <a:pt x="840855" y="864791"/>
                </a:lnTo>
                <a:lnTo>
                  <a:pt x="867308" y="903063"/>
                </a:lnTo>
                <a:lnTo>
                  <a:pt x="891979" y="941662"/>
                </a:lnTo>
                <a:lnTo>
                  <a:pt x="912273" y="969750"/>
                </a:lnTo>
                <a:lnTo>
                  <a:pt x="935467" y="1003771"/>
                </a:lnTo>
                <a:lnTo>
                  <a:pt x="959322" y="1040904"/>
                </a:lnTo>
                <a:lnTo>
                  <a:pt x="980086" y="1074764"/>
                </a:lnTo>
                <a:lnTo>
                  <a:pt x="997644" y="1106837"/>
                </a:lnTo>
                <a:lnTo>
                  <a:pt x="1014245" y="1146212"/>
                </a:lnTo>
                <a:lnTo>
                  <a:pt x="1042974" y="1188804"/>
                </a:lnTo>
                <a:lnTo>
                  <a:pt x="1050285" y="1205537"/>
                </a:lnTo>
                <a:lnTo>
                  <a:pt x="1063491" y="1222569"/>
                </a:lnTo>
                <a:lnTo>
                  <a:pt x="1067133" y="1226526"/>
                </a:lnTo>
                <a:lnTo>
                  <a:pt x="1069562" y="1230435"/>
                </a:lnTo>
                <a:lnTo>
                  <a:pt x="1083182" y="1266336"/>
                </a:lnTo>
                <a:lnTo>
                  <a:pt x="1084071" y="1270944"/>
                </a:lnTo>
                <a:lnTo>
                  <a:pt x="1088446" y="1279451"/>
                </a:lnTo>
                <a:lnTo>
                  <a:pt x="1116431" y="1317198"/>
                </a:lnTo>
                <a:lnTo>
                  <a:pt x="1120207" y="1320092"/>
                </a:lnTo>
                <a:lnTo>
                  <a:pt x="1123995" y="1322022"/>
                </a:lnTo>
                <a:lnTo>
                  <a:pt x="1126519" y="1324578"/>
                </a:lnTo>
                <a:lnTo>
                  <a:pt x="1128203" y="1327552"/>
                </a:lnTo>
                <a:lnTo>
                  <a:pt x="1129325" y="1330805"/>
                </a:lnTo>
                <a:lnTo>
                  <a:pt x="1133959" y="1337806"/>
                </a:lnTo>
                <a:lnTo>
                  <a:pt x="1153912" y="1359644"/>
                </a:lnTo>
                <a:lnTo>
                  <a:pt x="1154276" y="1366082"/>
                </a:lnTo>
                <a:lnTo>
                  <a:pt x="1155597" y="1367921"/>
                </a:lnTo>
                <a:lnTo>
                  <a:pt x="1157748" y="1369148"/>
                </a:lnTo>
                <a:lnTo>
                  <a:pt x="1160452" y="1369965"/>
                </a:lnTo>
                <a:lnTo>
                  <a:pt x="1162255" y="1369240"/>
                </a:lnTo>
                <a:lnTo>
                  <a:pt x="1163456" y="1367487"/>
                </a:lnTo>
                <a:lnTo>
                  <a:pt x="1165860" y="1360170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it mean to be circumscribed?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5257800" cy="5029200"/>
          </a:xfrm>
        </p:spPr>
        <p:txBody>
          <a:bodyPr/>
          <a:lstStyle/>
          <a:p>
            <a:r>
              <a:rPr lang="en-US" dirty="0" smtClean="0"/>
              <a:t>When a polygon is circumscribed around a circle, then it touches the circle itself and the exterior of the circle, but does not touch the interior.</a:t>
            </a:r>
          </a:p>
          <a:p>
            <a:r>
              <a:rPr lang="en-US" dirty="0" smtClean="0"/>
              <a:t>The vertices of the polygon are not on the circle.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2590800"/>
            <a:ext cx="3690938" cy="3690938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</p:pic>
      <p:sp>
        <p:nvSpPr>
          <p:cNvPr id="5" name="SMARTPenAnnotation0"/>
          <p:cNvSpPr/>
          <p:nvPr/>
        </p:nvSpPr>
        <p:spPr bwMode="auto">
          <a:xfrm>
            <a:off x="5374428" y="2594609"/>
            <a:ext cx="352002" cy="2880361"/>
          </a:xfrm>
          <a:custGeom>
            <a:avLst/>
            <a:gdLst/>
            <a:ahLst/>
            <a:cxnLst/>
            <a:rect l="0" t="0" r="0" b="0"/>
            <a:pathLst>
              <a:path w="352002" h="2880361">
                <a:moveTo>
                  <a:pt x="31962" y="2880360"/>
                </a:moveTo>
                <a:lnTo>
                  <a:pt x="24106" y="2854255"/>
                </a:lnTo>
                <a:lnTo>
                  <a:pt x="20671" y="2788979"/>
                </a:lnTo>
                <a:lnTo>
                  <a:pt x="20533" y="2606562"/>
                </a:lnTo>
                <a:lnTo>
                  <a:pt x="12677" y="2523688"/>
                </a:lnTo>
                <a:lnTo>
                  <a:pt x="9311" y="2440000"/>
                </a:lnTo>
                <a:lnTo>
                  <a:pt x="9101" y="2163861"/>
                </a:lnTo>
                <a:lnTo>
                  <a:pt x="3034" y="2074551"/>
                </a:lnTo>
                <a:lnTo>
                  <a:pt x="0" y="2011164"/>
                </a:lnTo>
                <a:lnTo>
                  <a:pt x="8672" y="1928993"/>
                </a:lnTo>
                <a:lnTo>
                  <a:pt x="9090" y="1866558"/>
                </a:lnTo>
                <a:lnTo>
                  <a:pt x="12483" y="1851508"/>
                </a:lnTo>
                <a:lnTo>
                  <a:pt x="18147" y="1832142"/>
                </a:lnTo>
                <a:lnTo>
                  <a:pt x="20392" y="1792485"/>
                </a:lnTo>
                <a:lnTo>
                  <a:pt x="21793" y="1743369"/>
                </a:lnTo>
                <a:lnTo>
                  <a:pt x="30901" y="1696715"/>
                </a:lnTo>
                <a:lnTo>
                  <a:pt x="34187" y="1669296"/>
                </a:lnTo>
                <a:lnTo>
                  <a:pt x="43957" y="1630486"/>
                </a:lnTo>
                <a:lnTo>
                  <a:pt x="51603" y="1558656"/>
                </a:lnTo>
                <a:lnTo>
                  <a:pt x="62041" y="1495286"/>
                </a:lnTo>
                <a:lnTo>
                  <a:pt x="71765" y="1410889"/>
                </a:lnTo>
                <a:lnTo>
                  <a:pt x="81996" y="1342742"/>
                </a:lnTo>
                <a:lnTo>
                  <a:pt x="88487" y="1254422"/>
                </a:lnTo>
                <a:lnTo>
                  <a:pt x="90258" y="1212282"/>
                </a:lnTo>
                <a:lnTo>
                  <a:pt x="98134" y="1174795"/>
                </a:lnTo>
                <a:lnTo>
                  <a:pt x="106134" y="1118942"/>
                </a:lnTo>
                <a:lnTo>
                  <a:pt x="122377" y="1016774"/>
                </a:lnTo>
                <a:lnTo>
                  <a:pt x="131141" y="948684"/>
                </a:lnTo>
                <a:lnTo>
                  <a:pt x="141958" y="895067"/>
                </a:lnTo>
                <a:lnTo>
                  <a:pt x="144349" y="875751"/>
                </a:lnTo>
                <a:lnTo>
                  <a:pt x="142025" y="855313"/>
                </a:lnTo>
                <a:lnTo>
                  <a:pt x="136963" y="822386"/>
                </a:lnTo>
                <a:lnTo>
                  <a:pt x="137049" y="801115"/>
                </a:lnTo>
                <a:lnTo>
                  <a:pt x="146555" y="743139"/>
                </a:lnTo>
                <a:lnTo>
                  <a:pt x="155115" y="706063"/>
                </a:lnTo>
                <a:lnTo>
                  <a:pt x="157817" y="685916"/>
                </a:lnTo>
                <a:lnTo>
                  <a:pt x="166512" y="652286"/>
                </a:lnTo>
                <a:lnTo>
                  <a:pt x="171735" y="625494"/>
                </a:lnTo>
                <a:lnTo>
                  <a:pt x="177939" y="596812"/>
                </a:lnTo>
                <a:lnTo>
                  <a:pt x="186551" y="555293"/>
                </a:lnTo>
                <a:lnTo>
                  <a:pt x="197188" y="517307"/>
                </a:lnTo>
                <a:lnTo>
                  <a:pt x="206149" y="491958"/>
                </a:lnTo>
                <a:lnTo>
                  <a:pt x="217084" y="446835"/>
                </a:lnTo>
                <a:lnTo>
                  <a:pt x="222188" y="431004"/>
                </a:lnTo>
                <a:lnTo>
                  <a:pt x="232238" y="386597"/>
                </a:lnTo>
                <a:lnTo>
                  <a:pt x="242893" y="353431"/>
                </a:lnTo>
                <a:lnTo>
                  <a:pt x="251862" y="330224"/>
                </a:lnTo>
                <a:lnTo>
                  <a:pt x="260082" y="304670"/>
                </a:lnTo>
                <a:lnTo>
                  <a:pt x="267969" y="278919"/>
                </a:lnTo>
                <a:lnTo>
                  <a:pt x="278278" y="250142"/>
                </a:lnTo>
                <a:lnTo>
                  <a:pt x="289179" y="204116"/>
                </a:lnTo>
                <a:lnTo>
                  <a:pt x="298680" y="171998"/>
                </a:lnTo>
                <a:lnTo>
                  <a:pt x="308167" y="137645"/>
                </a:lnTo>
                <a:lnTo>
                  <a:pt x="314884" y="117831"/>
                </a:lnTo>
                <a:lnTo>
                  <a:pt x="317724" y="106979"/>
                </a:lnTo>
                <a:lnTo>
                  <a:pt x="326510" y="82704"/>
                </a:lnTo>
                <a:lnTo>
                  <a:pt x="329242" y="72317"/>
                </a:lnTo>
                <a:lnTo>
                  <a:pt x="337957" y="48340"/>
                </a:lnTo>
                <a:lnTo>
                  <a:pt x="340680" y="37995"/>
                </a:lnTo>
                <a:lnTo>
                  <a:pt x="343184" y="31680"/>
                </a:lnTo>
                <a:lnTo>
                  <a:pt x="352001" y="0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1"/>
          <p:cNvSpPr/>
          <p:nvPr/>
        </p:nvSpPr>
        <p:spPr bwMode="auto">
          <a:xfrm>
            <a:off x="5726429" y="2640329"/>
            <a:ext cx="2209858" cy="227472"/>
          </a:xfrm>
          <a:custGeom>
            <a:avLst/>
            <a:gdLst/>
            <a:ahLst/>
            <a:cxnLst/>
            <a:rect l="0" t="0" r="0" b="0"/>
            <a:pathLst>
              <a:path w="2209858" h="227472">
                <a:moveTo>
                  <a:pt x="0" y="0"/>
                </a:moveTo>
                <a:lnTo>
                  <a:pt x="16981" y="7856"/>
                </a:lnTo>
                <a:lnTo>
                  <a:pt x="25751" y="9842"/>
                </a:lnTo>
                <a:lnTo>
                  <a:pt x="108809" y="11422"/>
                </a:lnTo>
                <a:lnTo>
                  <a:pt x="297523" y="11430"/>
                </a:lnTo>
                <a:lnTo>
                  <a:pt x="397719" y="3575"/>
                </a:lnTo>
                <a:lnTo>
                  <a:pt x="486566" y="1060"/>
                </a:lnTo>
                <a:lnTo>
                  <a:pt x="554378" y="1584"/>
                </a:lnTo>
                <a:lnTo>
                  <a:pt x="706892" y="9883"/>
                </a:lnTo>
                <a:lnTo>
                  <a:pt x="792944" y="10972"/>
                </a:lnTo>
                <a:lnTo>
                  <a:pt x="869149" y="12610"/>
                </a:lnTo>
                <a:lnTo>
                  <a:pt x="958520" y="21260"/>
                </a:lnTo>
                <a:lnTo>
                  <a:pt x="996400" y="23814"/>
                </a:lnTo>
                <a:lnTo>
                  <a:pt x="1028340" y="31845"/>
                </a:lnTo>
                <a:lnTo>
                  <a:pt x="1054841" y="36952"/>
                </a:lnTo>
                <a:lnTo>
                  <a:pt x="1083436" y="43123"/>
                </a:lnTo>
                <a:lnTo>
                  <a:pt x="1123633" y="46648"/>
                </a:lnTo>
                <a:lnTo>
                  <a:pt x="1154368" y="54700"/>
                </a:lnTo>
                <a:lnTo>
                  <a:pt x="1169643" y="57331"/>
                </a:lnTo>
                <a:lnTo>
                  <a:pt x="1200145" y="65982"/>
                </a:lnTo>
                <a:lnTo>
                  <a:pt x="1215388" y="68696"/>
                </a:lnTo>
                <a:lnTo>
                  <a:pt x="1238249" y="76094"/>
                </a:lnTo>
                <a:lnTo>
                  <a:pt x="1261110" y="80120"/>
                </a:lnTo>
                <a:lnTo>
                  <a:pt x="1305137" y="92215"/>
                </a:lnTo>
                <a:lnTo>
                  <a:pt x="1386979" y="105322"/>
                </a:lnTo>
                <a:lnTo>
                  <a:pt x="1449950" y="116899"/>
                </a:lnTo>
                <a:lnTo>
                  <a:pt x="1467383" y="121805"/>
                </a:lnTo>
                <a:lnTo>
                  <a:pt x="1530871" y="128887"/>
                </a:lnTo>
                <a:lnTo>
                  <a:pt x="1538741" y="131645"/>
                </a:lnTo>
                <a:lnTo>
                  <a:pt x="1604599" y="142744"/>
                </a:lnTo>
                <a:lnTo>
                  <a:pt x="1686065" y="155291"/>
                </a:lnTo>
                <a:lnTo>
                  <a:pt x="1776425" y="163130"/>
                </a:lnTo>
                <a:lnTo>
                  <a:pt x="1822173" y="168985"/>
                </a:lnTo>
                <a:lnTo>
                  <a:pt x="1853795" y="171625"/>
                </a:lnTo>
                <a:lnTo>
                  <a:pt x="1911469" y="181725"/>
                </a:lnTo>
                <a:lnTo>
                  <a:pt x="1935140" y="183808"/>
                </a:lnTo>
                <a:lnTo>
                  <a:pt x="1965893" y="191860"/>
                </a:lnTo>
                <a:lnTo>
                  <a:pt x="2020722" y="197482"/>
                </a:lnTo>
                <a:lnTo>
                  <a:pt x="2037288" y="202070"/>
                </a:lnTo>
                <a:lnTo>
                  <a:pt x="2091628" y="208912"/>
                </a:lnTo>
                <a:lnTo>
                  <a:pt x="2106903" y="213500"/>
                </a:lnTo>
                <a:lnTo>
                  <a:pt x="2189866" y="223095"/>
                </a:lnTo>
                <a:lnTo>
                  <a:pt x="2209857" y="227471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2"/>
          <p:cNvSpPr/>
          <p:nvPr/>
        </p:nvSpPr>
        <p:spPr bwMode="auto">
          <a:xfrm>
            <a:off x="8721090" y="3063239"/>
            <a:ext cx="11430" cy="11431"/>
          </a:xfrm>
          <a:custGeom>
            <a:avLst/>
            <a:gdLst/>
            <a:ahLst/>
            <a:cxnLst/>
            <a:rect l="0" t="0" r="0" b="0"/>
            <a:pathLst>
              <a:path w="11430" h="11431">
                <a:moveTo>
                  <a:pt x="0" y="0"/>
                </a:moveTo>
                <a:lnTo>
                  <a:pt x="11429" y="1143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3"/>
          <p:cNvSpPr/>
          <p:nvPr/>
        </p:nvSpPr>
        <p:spPr bwMode="auto">
          <a:xfrm>
            <a:off x="5372100" y="5452109"/>
            <a:ext cx="2388870" cy="849143"/>
          </a:xfrm>
          <a:custGeom>
            <a:avLst/>
            <a:gdLst/>
            <a:ahLst/>
            <a:cxnLst/>
            <a:rect l="0" t="0" r="0" b="0"/>
            <a:pathLst>
              <a:path w="2388870" h="849143">
                <a:moveTo>
                  <a:pt x="0" y="0"/>
                </a:moveTo>
                <a:lnTo>
                  <a:pt x="9841" y="0"/>
                </a:lnTo>
                <a:lnTo>
                  <a:pt x="20241" y="7855"/>
                </a:lnTo>
                <a:lnTo>
                  <a:pt x="27199" y="9842"/>
                </a:lnTo>
                <a:lnTo>
                  <a:pt x="38256" y="10959"/>
                </a:lnTo>
                <a:lnTo>
                  <a:pt x="40744" y="12386"/>
                </a:lnTo>
                <a:lnTo>
                  <a:pt x="42403" y="14608"/>
                </a:lnTo>
                <a:lnTo>
                  <a:pt x="43508" y="17359"/>
                </a:lnTo>
                <a:lnTo>
                  <a:pt x="45515" y="19193"/>
                </a:lnTo>
                <a:lnTo>
                  <a:pt x="48124" y="20415"/>
                </a:lnTo>
                <a:lnTo>
                  <a:pt x="55678" y="23044"/>
                </a:lnTo>
                <a:lnTo>
                  <a:pt x="72942" y="31664"/>
                </a:lnTo>
                <a:lnTo>
                  <a:pt x="86664" y="40991"/>
                </a:lnTo>
                <a:lnTo>
                  <a:pt x="101313" y="46859"/>
                </a:lnTo>
                <a:lnTo>
                  <a:pt x="132337" y="66924"/>
                </a:lnTo>
                <a:lnTo>
                  <a:pt x="142636" y="74194"/>
                </a:lnTo>
                <a:lnTo>
                  <a:pt x="199780" y="99355"/>
                </a:lnTo>
                <a:lnTo>
                  <a:pt x="258819" y="122361"/>
                </a:lnTo>
                <a:lnTo>
                  <a:pt x="269971" y="125503"/>
                </a:lnTo>
                <a:lnTo>
                  <a:pt x="290529" y="133142"/>
                </a:lnTo>
                <a:lnTo>
                  <a:pt x="320231" y="139753"/>
                </a:lnTo>
                <a:lnTo>
                  <a:pt x="371437" y="160248"/>
                </a:lnTo>
                <a:lnTo>
                  <a:pt x="377164" y="163982"/>
                </a:lnTo>
                <a:lnTo>
                  <a:pt x="390302" y="168132"/>
                </a:lnTo>
                <a:lnTo>
                  <a:pt x="397361" y="169237"/>
                </a:lnTo>
                <a:lnTo>
                  <a:pt x="408591" y="173854"/>
                </a:lnTo>
                <a:lnTo>
                  <a:pt x="413364" y="176862"/>
                </a:lnTo>
                <a:lnTo>
                  <a:pt x="461226" y="194521"/>
                </a:lnTo>
                <a:lnTo>
                  <a:pt x="467504" y="198261"/>
                </a:lnTo>
                <a:lnTo>
                  <a:pt x="517980" y="217189"/>
                </a:lnTo>
                <a:lnTo>
                  <a:pt x="524390" y="220993"/>
                </a:lnTo>
                <a:lnTo>
                  <a:pt x="538285" y="225219"/>
                </a:lnTo>
                <a:lnTo>
                  <a:pt x="545547" y="226346"/>
                </a:lnTo>
                <a:lnTo>
                  <a:pt x="557002" y="230985"/>
                </a:lnTo>
                <a:lnTo>
                  <a:pt x="589111" y="247965"/>
                </a:lnTo>
                <a:lnTo>
                  <a:pt x="623097" y="262953"/>
                </a:lnTo>
                <a:lnTo>
                  <a:pt x="648861" y="278143"/>
                </a:lnTo>
                <a:lnTo>
                  <a:pt x="660069" y="282369"/>
                </a:lnTo>
                <a:lnTo>
                  <a:pt x="673093" y="286788"/>
                </a:lnTo>
                <a:lnTo>
                  <a:pt x="712688" y="303547"/>
                </a:lnTo>
                <a:lnTo>
                  <a:pt x="718965" y="305235"/>
                </a:lnTo>
                <a:lnTo>
                  <a:pt x="763000" y="331510"/>
                </a:lnTo>
                <a:lnTo>
                  <a:pt x="795405" y="344037"/>
                </a:lnTo>
                <a:lnTo>
                  <a:pt x="820480" y="358365"/>
                </a:lnTo>
                <a:lnTo>
                  <a:pt x="831594" y="362474"/>
                </a:lnTo>
                <a:lnTo>
                  <a:pt x="873349" y="377247"/>
                </a:lnTo>
                <a:lnTo>
                  <a:pt x="920449" y="398039"/>
                </a:lnTo>
                <a:lnTo>
                  <a:pt x="970378" y="421891"/>
                </a:lnTo>
                <a:lnTo>
                  <a:pt x="1025133" y="442659"/>
                </a:lnTo>
                <a:lnTo>
                  <a:pt x="1052619" y="451622"/>
                </a:lnTo>
                <a:lnTo>
                  <a:pt x="1087434" y="466978"/>
                </a:lnTo>
                <a:lnTo>
                  <a:pt x="1106873" y="476786"/>
                </a:lnTo>
                <a:lnTo>
                  <a:pt x="1164509" y="500392"/>
                </a:lnTo>
                <a:lnTo>
                  <a:pt x="1179230" y="508147"/>
                </a:lnTo>
                <a:lnTo>
                  <a:pt x="1220293" y="523034"/>
                </a:lnTo>
                <a:lnTo>
                  <a:pt x="1230693" y="525830"/>
                </a:lnTo>
                <a:lnTo>
                  <a:pt x="1277000" y="545479"/>
                </a:lnTo>
                <a:lnTo>
                  <a:pt x="1306911" y="554084"/>
                </a:lnTo>
                <a:lnTo>
                  <a:pt x="1320836" y="560797"/>
                </a:lnTo>
                <a:lnTo>
                  <a:pt x="1326326" y="564364"/>
                </a:lnTo>
                <a:lnTo>
                  <a:pt x="1391257" y="582995"/>
                </a:lnTo>
                <a:lnTo>
                  <a:pt x="1465043" y="608176"/>
                </a:lnTo>
                <a:lnTo>
                  <a:pt x="1477900" y="613201"/>
                </a:lnTo>
                <a:lnTo>
                  <a:pt x="1499889" y="619813"/>
                </a:lnTo>
                <a:lnTo>
                  <a:pt x="1512437" y="624723"/>
                </a:lnTo>
                <a:lnTo>
                  <a:pt x="1534228" y="631261"/>
                </a:lnTo>
                <a:lnTo>
                  <a:pt x="1548019" y="636160"/>
                </a:lnTo>
                <a:lnTo>
                  <a:pt x="1568793" y="640189"/>
                </a:lnTo>
                <a:lnTo>
                  <a:pt x="1584827" y="647592"/>
                </a:lnTo>
                <a:lnTo>
                  <a:pt x="1635048" y="660291"/>
                </a:lnTo>
                <a:lnTo>
                  <a:pt x="1688062" y="682482"/>
                </a:lnTo>
                <a:lnTo>
                  <a:pt x="1705397" y="684817"/>
                </a:lnTo>
                <a:lnTo>
                  <a:pt x="1712241" y="685145"/>
                </a:lnTo>
                <a:lnTo>
                  <a:pt x="1726619" y="688896"/>
                </a:lnTo>
                <a:lnTo>
                  <a:pt x="1741476" y="693526"/>
                </a:lnTo>
                <a:lnTo>
                  <a:pt x="1762850" y="697403"/>
                </a:lnTo>
                <a:lnTo>
                  <a:pt x="1779061" y="704760"/>
                </a:lnTo>
                <a:lnTo>
                  <a:pt x="1806651" y="711276"/>
                </a:lnTo>
                <a:lnTo>
                  <a:pt x="1821496" y="716173"/>
                </a:lnTo>
                <a:lnTo>
                  <a:pt x="1859072" y="721016"/>
                </a:lnTo>
                <a:lnTo>
                  <a:pt x="1879396" y="727844"/>
                </a:lnTo>
                <a:lnTo>
                  <a:pt x="1916288" y="732468"/>
                </a:lnTo>
                <a:lnTo>
                  <a:pt x="1936567" y="739280"/>
                </a:lnTo>
                <a:lnTo>
                  <a:pt x="1973440" y="743898"/>
                </a:lnTo>
                <a:lnTo>
                  <a:pt x="2026556" y="758817"/>
                </a:lnTo>
                <a:lnTo>
                  <a:pt x="2093317" y="766671"/>
                </a:lnTo>
                <a:lnTo>
                  <a:pt x="2141842" y="781665"/>
                </a:lnTo>
                <a:lnTo>
                  <a:pt x="2183588" y="791135"/>
                </a:lnTo>
                <a:lnTo>
                  <a:pt x="2198573" y="796115"/>
                </a:lnTo>
                <a:lnTo>
                  <a:pt x="2236252" y="801020"/>
                </a:lnTo>
                <a:lnTo>
                  <a:pt x="2300917" y="823237"/>
                </a:lnTo>
                <a:lnTo>
                  <a:pt x="2312949" y="829434"/>
                </a:lnTo>
                <a:lnTo>
                  <a:pt x="2322531" y="832187"/>
                </a:lnTo>
                <a:lnTo>
                  <a:pt x="2335065" y="833737"/>
                </a:lnTo>
                <a:lnTo>
                  <a:pt x="2339030" y="835225"/>
                </a:lnTo>
                <a:lnTo>
                  <a:pt x="2350678" y="842117"/>
                </a:lnTo>
                <a:lnTo>
                  <a:pt x="2363739" y="845333"/>
                </a:lnTo>
                <a:lnTo>
                  <a:pt x="2371404" y="845676"/>
                </a:lnTo>
                <a:lnTo>
                  <a:pt x="2374686" y="846994"/>
                </a:lnTo>
                <a:lnTo>
                  <a:pt x="2378144" y="849142"/>
                </a:lnTo>
                <a:lnTo>
                  <a:pt x="2388869" y="845820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4"/>
          <p:cNvSpPr/>
          <p:nvPr/>
        </p:nvSpPr>
        <p:spPr bwMode="auto">
          <a:xfrm>
            <a:off x="7703819" y="4411979"/>
            <a:ext cx="1245872" cy="1908811"/>
          </a:xfrm>
          <a:custGeom>
            <a:avLst/>
            <a:gdLst/>
            <a:ahLst/>
            <a:cxnLst/>
            <a:rect l="0" t="0" r="0" b="0"/>
            <a:pathLst>
              <a:path w="1245872" h="1908811">
                <a:moveTo>
                  <a:pt x="0" y="1908810"/>
                </a:moveTo>
                <a:lnTo>
                  <a:pt x="6068" y="1908810"/>
                </a:lnTo>
                <a:lnTo>
                  <a:pt x="9125" y="1907541"/>
                </a:lnTo>
                <a:lnTo>
                  <a:pt x="20801" y="1898969"/>
                </a:lnTo>
                <a:lnTo>
                  <a:pt x="25332" y="1898087"/>
                </a:lnTo>
                <a:lnTo>
                  <a:pt x="28318" y="1897851"/>
                </a:lnTo>
                <a:lnTo>
                  <a:pt x="30309" y="1896425"/>
                </a:lnTo>
                <a:lnTo>
                  <a:pt x="31636" y="1894203"/>
                </a:lnTo>
                <a:lnTo>
                  <a:pt x="32521" y="1891452"/>
                </a:lnTo>
                <a:lnTo>
                  <a:pt x="34381" y="1889618"/>
                </a:lnTo>
                <a:lnTo>
                  <a:pt x="36890" y="1888396"/>
                </a:lnTo>
                <a:lnTo>
                  <a:pt x="43977" y="1886433"/>
                </a:lnTo>
                <a:lnTo>
                  <a:pt x="44557" y="1885002"/>
                </a:lnTo>
                <a:lnTo>
                  <a:pt x="45204" y="1880026"/>
                </a:lnTo>
                <a:lnTo>
                  <a:pt x="46646" y="1878190"/>
                </a:lnTo>
                <a:lnTo>
                  <a:pt x="48877" y="1876967"/>
                </a:lnTo>
                <a:lnTo>
                  <a:pt x="51635" y="1876151"/>
                </a:lnTo>
                <a:lnTo>
                  <a:pt x="58086" y="1871859"/>
                </a:lnTo>
                <a:lnTo>
                  <a:pt x="61585" y="1868936"/>
                </a:lnTo>
                <a:lnTo>
                  <a:pt x="63916" y="1865718"/>
                </a:lnTo>
                <a:lnTo>
                  <a:pt x="68469" y="1855120"/>
                </a:lnTo>
                <a:lnTo>
                  <a:pt x="84307" y="1836374"/>
                </a:lnTo>
                <a:lnTo>
                  <a:pt x="106322" y="1810591"/>
                </a:lnTo>
                <a:lnTo>
                  <a:pt x="139847" y="1762902"/>
                </a:lnTo>
                <a:lnTo>
                  <a:pt x="174748" y="1706118"/>
                </a:lnTo>
                <a:lnTo>
                  <a:pt x="190399" y="1685375"/>
                </a:lnTo>
                <a:lnTo>
                  <a:pt x="201900" y="1671722"/>
                </a:lnTo>
                <a:lnTo>
                  <a:pt x="231373" y="1623684"/>
                </a:lnTo>
                <a:lnTo>
                  <a:pt x="238735" y="1606453"/>
                </a:lnTo>
                <a:lnTo>
                  <a:pt x="276640" y="1553943"/>
                </a:lnTo>
                <a:lnTo>
                  <a:pt x="293076" y="1534807"/>
                </a:lnTo>
                <a:lnTo>
                  <a:pt x="303443" y="1516337"/>
                </a:lnTo>
                <a:lnTo>
                  <a:pt x="306314" y="1506624"/>
                </a:lnTo>
                <a:lnTo>
                  <a:pt x="314363" y="1494688"/>
                </a:lnTo>
                <a:lnTo>
                  <a:pt x="342403" y="1460426"/>
                </a:lnTo>
                <a:lnTo>
                  <a:pt x="354183" y="1442792"/>
                </a:lnTo>
                <a:lnTo>
                  <a:pt x="372091" y="1421475"/>
                </a:lnTo>
                <a:lnTo>
                  <a:pt x="376950" y="1409802"/>
                </a:lnTo>
                <a:lnTo>
                  <a:pt x="413841" y="1359542"/>
                </a:lnTo>
                <a:lnTo>
                  <a:pt x="416864" y="1353402"/>
                </a:lnTo>
                <a:lnTo>
                  <a:pt x="420223" y="1339805"/>
                </a:lnTo>
                <a:lnTo>
                  <a:pt x="428490" y="1325296"/>
                </a:lnTo>
                <a:lnTo>
                  <a:pt x="460560" y="1283149"/>
                </a:lnTo>
                <a:lnTo>
                  <a:pt x="493189" y="1228446"/>
                </a:lnTo>
                <a:lnTo>
                  <a:pt x="513181" y="1193933"/>
                </a:lnTo>
                <a:lnTo>
                  <a:pt x="529359" y="1168442"/>
                </a:lnTo>
                <a:lnTo>
                  <a:pt x="533721" y="1157271"/>
                </a:lnTo>
                <a:lnTo>
                  <a:pt x="534885" y="1152514"/>
                </a:lnTo>
                <a:lnTo>
                  <a:pt x="539563" y="1143842"/>
                </a:lnTo>
                <a:lnTo>
                  <a:pt x="579148" y="1088714"/>
                </a:lnTo>
                <a:lnTo>
                  <a:pt x="589288" y="1070471"/>
                </a:lnTo>
                <a:lnTo>
                  <a:pt x="594127" y="1056458"/>
                </a:lnTo>
                <a:lnTo>
                  <a:pt x="631011" y="999183"/>
                </a:lnTo>
                <a:lnTo>
                  <a:pt x="663753" y="947814"/>
                </a:lnTo>
                <a:lnTo>
                  <a:pt x="694562" y="905866"/>
                </a:lnTo>
                <a:lnTo>
                  <a:pt x="731969" y="852520"/>
                </a:lnTo>
                <a:lnTo>
                  <a:pt x="773372" y="792452"/>
                </a:lnTo>
                <a:lnTo>
                  <a:pt x="802636" y="749199"/>
                </a:lnTo>
                <a:lnTo>
                  <a:pt x="834247" y="702547"/>
                </a:lnTo>
                <a:lnTo>
                  <a:pt x="863149" y="651197"/>
                </a:lnTo>
                <a:lnTo>
                  <a:pt x="897975" y="591892"/>
                </a:lnTo>
                <a:lnTo>
                  <a:pt x="931758" y="546130"/>
                </a:lnTo>
                <a:lnTo>
                  <a:pt x="947060" y="525037"/>
                </a:lnTo>
                <a:lnTo>
                  <a:pt x="959638" y="506087"/>
                </a:lnTo>
                <a:lnTo>
                  <a:pt x="971408" y="489042"/>
                </a:lnTo>
                <a:lnTo>
                  <a:pt x="982938" y="471291"/>
                </a:lnTo>
                <a:lnTo>
                  <a:pt x="994398" y="454603"/>
                </a:lnTo>
                <a:lnTo>
                  <a:pt x="1005837" y="436957"/>
                </a:lnTo>
                <a:lnTo>
                  <a:pt x="1009648" y="432275"/>
                </a:lnTo>
                <a:lnTo>
                  <a:pt x="1013882" y="423686"/>
                </a:lnTo>
                <a:lnTo>
                  <a:pt x="1019653" y="408324"/>
                </a:lnTo>
                <a:lnTo>
                  <a:pt x="1039049" y="374309"/>
                </a:lnTo>
                <a:lnTo>
                  <a:pt x="1074230" y="322906"/>
                </a:lnTo>
                <a:lnTo>
                  <a:pt x="1078103" y="318141"/>
                </a:lnTo>
                <a:lnTo>
                  <a:pt x="1080686" y="312424"/>
                </a:lnTo>
                <a:lnTo>
                  <a:pt x="1083555" y="299299"/>
                </a:lnTo>
                <a:lnTo>
                  <a:pt x="1091604" y="284999"/>
                </a:lnTo>
                <a:lnTo>
                  <a:pt x="1127539" y="233886"/>
                </a:lnTo>
                <a:lnTo>
                  <a:pt x="1135282" y="225446"/>
                </a:lnTo>
                <a:lnTo>
                  <a:pt x="1146781" y="201419"/>
                </a:lnTo>
                <a:lnTo>
                  <a:pt x="1155459" y="174877"/>
                </a:lnTo>
                <a:lnTo>
                  <a:pt x="1188223" y="118222"/>
                </a:lnTo>
                <a:lnTo>
                  <a:pt x="1194849" y="108424"/>
                </a:lnTo>
                <a:lnTo>
                  <a:pt x="1199849" y="95767"/>
                </a:lnTo>
                <a:lnTo>
                  <a:pt x="1207540" y="83974"/>
                </a:lnTo>
                <a:lnTo>
                  <a:pt x="1211653" y="72436"/>
                </a:lnTo>
                <a:lnTo>
                  <a:pt x="1221264" y="59414"/>
                </a:lnTo>
                <a:lnTo>
                  <a:pt x="1231791" y="47203"/>
                </a:lnTo>
                <a:lnTo>
                  <a:pt x="1243765" y="26567"/>
                </a:lnTo>
                <a:lnTo>
                  <a:pt x="1244935" y="21122"/>
                </a:lnTo>
                <a:lnTo>
                  <a:pt x="1245871" y="0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5"/>
          <p:cNvSpPr/>
          <p:nvPr/>
        </p:nvSpPr>
        <p:spPr bwMode="auto">
          <a:xfrm>
            <a:off x="8287848" y="3205829"/>
            <a:ext cx="660254" cy="1240441"/>
          </a:xfrm>
          <a:custGeom>
            <a:avLst/>
            <a:gdLst/>
            <a:ahLst/>
            <a:cxnLst/>
            <a:rect l="0" t="0" r="0" b="0"/>
            <a:pathLst>
              <a:path w="660254" h="1240441">
                <a:moveTo>
                  <a:pt x="650411" y="1240440"/>
                </a:moveTo>
                <a:lnTo>
                  <a:pt x="660253" y="1230599"/>
                </a:lnTo>
                <a:lnTo>
                  <a:pt x="659512" y="1230070"/>
                </a:lnTo>
                <a:lnTo>
                  <a:pt x="651861" y="1229150"/>
                </a:lnTo>
                <a:lnTo>
                  <a:pt x="644773" y="1222984"/>
                </a:lnTo>
                <a:lnTo>
                  <a:pt x="642843" y="1219913"/>
                </a:lnTo>
                <a:lnTo>
                  <a:pt x="640697" y="1213114"/>
                </a:lnTo>
                <a:lnTo>
                  <a:pt x="639490" y="1202146"/>
                </a:lnTo>
                <a:lnTo>
                  <a:pt x="638051" y="1199671"/>
                </a:lnTo>
                <a:lnTo>
                  <a:pt x="635821" y="1198021"/>
                </a:lnTo>
                <a:lnTo>
                  <a:pt x="633064" y="1196921"/>
                </a:lnTo>
                <a:lnTo>
                  <a:pt x="631226" y="1194917"/>
                </a:lnTo>
                <a:lnTo>
                  <a:pt x="630002" y="1192312"/>
                </a:lnTo>
                <a:lnTo>
                  <a:pt x="629185" y="1189305"/>
                </a:lnTo>
                <a:lnTo>
                  <a:pt x="609674" y="1162602"/>
                </a:lnTo>
                <a:lnTo>
                  <a:pt x="608012" y="1158068"/>
                </a:lnTo>
                <a:lnTo>
                  <a:pt x="602781" y="1149644"/>
                </a:lnTo>
                <a:lnTo>
                  <a:pt x="595142" y="1139955"/>
                </a:lnTo>
                <a:lnTo>
                  <a:pt x="594097" y="1135244"/>
                </a:lnTo>
                <a:lnTo>
                  <a:pt x="593819" y="1132210"/>
                </a:lnTo>
                <a:lnTo>
                  <a:pt x="592363" y="1130186"/>
                </a:lnTo>
                <a:lnTo>
                  <a:pt x="590123" y="1128838"/>
                </a:lnTo>
                <a:lnTo>
                  <a:pt x="587359" y="1127939"/>
                </a:lnTo>
                <a:lnTo>
                  <a:pt x="585516" y="1126069"/>
                </a:lnTo>
                <a:lnTo>
                  <a:pt x="584288" y="1123553"/>
                </a:lnTo>
                <a:lnTo>
                  <a:pt x="583470" y="1120605"/>
                </a:lnTo>
                <a:lnTo>
                  <a:pt x="581654" y="1118641"/>
                </a:lnTo>
                <a:lnTo>
                  <a:pt x="579173" y="1117330"/>
                </a:lnTo>
                <a:lnTo>
                  <a:pt x="576249" y="1116457"/>
                </a:lnTo>
                <a:lnTo>
                  <a:pt x="574300" y="1114605"/>
                </a:lnTo>
                <a:lnTo>
                  <a:pt x="573001" y="1112100"/>
                </a:lnTo>
                <a:lnTo>
                  <a:pt x="570915" y="1105022"/>
                </a:lnTo>
                <a:lnTo>
                  <a:pt x="569474" y="1104442"/>
                </a:lnTo>
                <a:lnTo>
                  <a:pt x="564486" y="1103797"/>
                </a:lnTo>
                <a:lnTo>
                  <a:pt x="562648" y="1102355"/>
                </a:lnTo>
                <a:lnTo>
                  <a:pt x="561422" y="1100123"/>
                </a:lnTo>
                <a:lnTo>
                  <a:pt x="560060" y="1094257"/>
                </a:lnTo>
                <a:lnTo>
                  <a:pt x="559456" y="1087417"/>
                </a:lnTo>
                <a:lnTo>
                  <a:pt x="558024" y="1083815"/>
                </a:lnTo>
                <a:lnTo>
                  <a:pt x="535890" y="1051440"/>
                </a:lnTo>
                <a:lnTo>
                  <a:pt x="530883" y="1045860"/>
                </a:lnTo>
                <a:lnTo>
                  <a:pt x="526276" y="1042140"/>
                </a:lnTo>
                <a:lnTo>
                  <a:pt x="521935" y="1039660"/>
                </a:lnTo>
                <a:lnTo>
                  <a:pt x="517771" y="1034197"/>
                </a:lnTo>
                <a:lnTo>
                  <a:pt x="502119" y="1002608"/>
                </a:lnTo>
                <a:lnTo>
                  <a:pt x="496450" y="995884"/>
                </a:lnTo>
                <a:lnTo>
                  <a:pt x="494431" y="992313"/>
                </a:lnTo>
                <a:lnTo>
                  <a:pt x="490318" y="981219"/>
                </a:lnTo>
                <a:lnTo>
                  <a:pt x="478195" y="966093"/>
                </a:lnTo>
                <a:lnTo>
                  <a:pt x="469638" y="956943"/>
                </a:lnTo>
                <a:lnTo>
                  <a:pt x="468936" y="954922"/>
                </a:lnTo>
                <a:lnTo>
                  <a:pt x="467809" y="942554"/>
                </a:lnTo>
                <a:lnTo>
                  <a:pt x="467717" y="938979"/>
                </a:lnTo>
                <a:lnTo>
                  <a:pt x="466385" y="936596"/>
                </a:lnTo>
                <a:lnTo>
                  <a:pt x="464227" y="935008"/>
                </a:lnTo>
                <a:lnTo>
                  <a:pt x="461518" y="933948"/>
                </a:lnTo>
                <a:lnTo>
                  <a:pt x="459713" y="931972"/>
                </a:lnTo>
                <a:lnTo>
                  <a:pt x="458509" y="929385"/>
                </a:lnTo>
                <a:lnTo>
                  <a:pt x="457707" y="926390"/>
                </a:lnTo>
                <a:lnTo>
                  <a:pt x="453428" y="919676"/>
                </a:lnTo>
                <a:lnTo>
                  <a:pt x="437158" y="900263"/>
                </a:lnTo>
                <a:lnTo>
                  <a:pt x="434982" y="893247"/>
                </a:lnTo>
                <a:lnTo>
                  <a:pt x="433758" y="882157"/>
                </a:lnTo>
                <a:lnTo>
                  <a:pt x="432315" y="878395"/>
                </a:lnTo>
                <a:lnTo>
                  <a:pt x="425489" y="867032"/>
                </a:lnTo>
                <a:lnTo>
                  <a:pt x="423446" y="859428"/>
                </a:lnTo>
                <a:lnTo>
                  <a:pt x="421631" y="856892"/>
                </a:lnTo>
                <a:lnTo>
                  <a:pt x="419151" y="855201"/>
                </a:lnTo>
                <a:lnTo>
                  <a:pt x="416228" y="854075"/>
                </a:lnTo>
                <a:lnTo>
                  <a:pt x="414279" y="852053"/>
                </a:lnTo>
                <a:lnTo>
                  <a:pt x="412980" y="849435"/>
                </a:lnTo>
                <a:lnTo>
                  <a:pt x="411536" y="843140"/>
                </a:lnTo>
                <a:lnTo>
                  <a:pt x="410895" y="836109"/>
                </a:lnTo>
                <a:lnTo>
                  <a:pt x="409453" y="832456"/>
                </a:lnTo>
                <a:lnTo>
                  <a:pt x="404466" y="825011"/>
                </a:lnTo>
                <a:lnTo>
                  <a:pt x="394518" y="813679"/>
                </a:lnTo>
                <a:lnTo>
                  <a:pt x="392186" y="808613"/>
                </a:lnTo>
                <a:lnTo>
                  <a:pt x="387633" y="790617"/>
                </a:lnTo>
                <a:lnTo>
                  <a:pt x="366047" y="752829"/>
                </a:lnTo>
                <a:lnTo>
                  <a:pt x="343956" y="719942"/>
                </a:lnTo>
                <a:lnTo>
                  <a:pt x="339428" y="714372"/>
                </a:lnTo>
                <a:lnTo>
                  <a:pt x="315257" y="668617"/>
                </a:lnTo>
                <a:lnTo>
                  <a:pt x="310955" y="659060"/>
                </a:lnTo>
                <a:lnTo>
                  <a:pt x="309807" y="654733"/>
                </a:lnTo>
                <a:lnTo>
                  <a:pt x="305145" y="646540"/>
                </a:lnTo>
                <a:lnTo>
                  <a:pt x="302123" y="642577"/>
                </a:lnTo>
                <a:lnTo>
                  <a:pt x="298767" y="634786"/>
                </a:lnTo>
                <a:lnTo>
                  <a:pt x="296005" y="625821"/>
                </a:lnTo>
                <a:lnTo>
                  <a:pt x="276690" y="584680"/>
                </a:lnTo>
                <a:lnTo>
                  <a:pt x="266770" y="563400"/>
                </a:lnTo>
                <a:lnTo>
                  <a:pt x="253104" y="526900"/>
                </a:lnTo>
                <a:lnTo>
                  <a:pt x="242425" y="506063"/>
                </a:lnTo>
                <a:lnTo>
                  <a:pt x="234981" y="495797"/>
                </a:lnTo>
                <a:lnTo>
                  <a:pt x="232488" y="490012"/>
                </a:lnTo>
                <a:lnTo>
                  <a:pt x="227709" y="471003"/>
                </a:lnTo>
                <a:lnTo>
                  <a:pt x="220084" y="455494"/>
                </a:lnTo>
                <a:lnTo>
                  <a:pt x="215991" y="436646"/>
                </a:lnTo>
                <a:lnTo>
                  <a:pt x="208569" y="421184"/>
                </a:lnTo>
                <a:lnTo>
                  <a:pt x="204535" y="402350"/>
                </a:lnTo>
                <a:lnTo>
                  <a:pt x="197131" y="386892"/>
                </a:lnTo>
                <a:lnTo>
                  <a:pt x="193103" y="368059"/>
                </a:lnTo>
                <a:lnTo>
                  <a:pt x="185700" y="353872"/>
                </a:lnTo>
                <a:lnTo>
                  <a:pt x="173000" y="314242"/>
                </a:lnTo>
                <a:lnTo>
                  <a:pt x="163657" y="297709"/>
                </a:lnTo>
                <a:lnTo>
                  <a:pt x="159055" y="284767"/>
                </a:lnTo>
                <a:lnTo>
                  <a:pt x="151483" y="272889"/>
                </a:lnTo>
                <a:lnTo>
                  <a:pt x="147403" y="261326"/>
                </a:lnTo>
                <a:lnTo>
                  <a:pt x="138716" y="249857"/>
                </a:lnTo>
                <a:lnTo>
                  <a:pt x="128099" y="237145"/>
                </a:lnTo>
                <a:lnTo>
                  <a:pt x="118179" y="219127"/>
                </a:lnTo>
                <a:lnTo>
                  <a:pt x="113406" y="205180"/>
                </a:lnTo>
                <a:lnTo>
                  <a:pt x="107789" y="196972"/>
                </a:lnTo>
                <a:lnTo>
                  <a:pt x="105783" y="191734"/>
                </a:lnTo>
                <a:lnTo>
                  <a:pt x="101691" y="173498"/>
                </a:lnTo>
                <a:lnTo>
                  <a:pt x="78684" y="125282"/>
                </a:lnTo>
                <a:lnTo>
                  <a:pt x="57559" y="93909"/>
                </a:lnTo>
                <a:lnTo>
                  <a:pt x="33892" y="64692"/>
                </a:lnTo>
                <a:lnTo>
                  <a:pt x="25882" y="54945"/>
                </a:lnTo>
                <a:lnTo>
                  <a:pt x="15504" y="36448"/>
                </a:lnTo>
                <a:lnTo>
                  <a:pt x="4945" y="8050"/>
                </a:lnTo>
                <a:lnTo>
                  <a:pt x="0" y="0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6"/>
          <p:cNvSpPr/>
          <p:nvPr/>
        </p:nvSpPr>
        <p:spPr bwMode="auto">
          <a:xfrm>
            <a:off x="8115300" y="2891789"/>
            <a:ext cx="11430" cy="11431"/>
          </a:xfrm>
          <a:custGeom>
            <a:avLst/>
            <a:gdLst/>
            <a:ahLst/>
            <a:cxnLst/>
            <a:rect l="0" t="0" r="0" b="0"/>
            <a:pathLst>
              <a:path w="11430" h="11431">
                <a:moveTo>
                  <a:pt x="0" y="0"/>
                </a:moveTo>
                <a:lnTo>
                  <a:pt x="11429" y="1143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7"/>
          <p:cNvSpPr/>
          <p:nvPr/>
        </p:nvSpPr>
        <p:spPr bwMode="auto">
          <a:xfrm>
            <a:off x="7863840" y="2868929"/>
            <a:ext cx="342901" cy="45722"/>
          </a:xfrm>
          <a:custGeom>
            <a:avLst/>
            <a:gdLst/>
            <a:ahLst/>
            <a:cxnLst/>
            <a:rect l="0" t="0" r="0" b="0"/>
            <a:pathLst>
              <a:path w="342901" h="45722">
                <a:moveTo>
                  <a:pt x="0" y="22860"/>
                </a:moveTo>
                <a:lnTo>
                  <a:pt x="9841" y="13019"/>
                </a:lnTo>
                <a:lnTo>
                  <a:pt x="10370" y="11220"/>
                </a:lnTo>
                <a:lnTo>
                  <a:pt x="10723" y="8750"/>
                </a:lnTo>
                <a:lnTo>
                  <a:pt x="10959" y="5834"/>
                </a:lnTo>
                <a:lnTo>
                  <a:pt x="12386" y="3889"/>
                </a:lnTo>
                <a:lnTo>
                  <a:pt x="14607" y="2593"/>
                </a:lnTo>
                <a:lnTo>
                  <a:pt x="17358" y="1729"/>
                </a:lnTo>
                <a:lnTo>
                  <a:pt x="27297" y="512"/>
                </a:lnTo>
                <a:lnTo>
                  <a:pt x="34568" y="228"/>
                </a:lnTo>
                <a:lnTo>
                  <a:pt x="45802" y="68"/>
                </a:lnTo>
                <a:lnTo>
                  <a:pt x="128738" y="0"/>
                </a:lnTo>
                <a:lnTo>
                  <a:pt x="132815" y="1271"/>
                </a:lnTo>
                <a:lnTo>
                  <a:pt x="136803" y="3387"/>
                </a:lnTo>
                <a:lnTo>
                  <a:pt x="146261" y="9842"/>
                </a:lnTo>
                <a:lnTo>
                  <a:pt x="150941" y="10724"/>
                </a:lnTo>
                <a:lnTo>
                  <a:pt x="160716" y="11221"/>
                </a:lnTo>
                <a:lnTo>
                  <a:pt x="170489" y="11338"/>
                </a:lnTo>
                <a:lnTo>
                  <a:pt x="210209" y="11427"/>
                </a:lnTo>
                <a:lnTo>
                  <a:pt x="213799" y="12698"/>
                </a:lnTo>
                <a:lnTo>
                  <a:pt x="217462" y="14816"/>
                </a:lnTo>
                <a:lnTo>
                  <a:pt x="221175" y="17497"/>
                </a:lnTo>
                <a:lnTo>
                  <a:pt x="224920" y="19285"/>
                </a:lnTo>
                <a:lnTo>
                  <a:pt x="228686" y="20477"/>
                </a:lnTo>
                <a:lnTo>
                  <a:pt x="236258" y="21801"/>
                </a:lnTo>
                <a:lnTo>
                  <a:pt x="243857" y="22390"/>
                </a:lnTo>
                <a:lnTo>
                  <a:pt x="247661" y="23817"/>
                </a:lnTo>
                <a:lnTo>
                  <a:pt x="251467" y="26038"/>
                </a:lnTo>
                <a:lnTo>
                  <a:pt x="255275" y="28789"/>
                </a:lnTo>
                <a:lnTo>
                  <a:pt x="259083" y="30623"/>
                </a:lnTo>
                <a:lnTo>
                  <a:pt x="262892" y="31845"/>
                </a:lnTo>
                <a:lnTo>
                  <a:pt x="270510" y="33204"/>
                </a:lnTo>
                <a:lnTo>
                  <a:pt x="278130" y="33807"/>
                </a:lnTo>
                <a:lnTo>
                  <a:pt x="285750" y="34076"/>
                </a:lnTo>
                <a:lnTo>
                  <a:pt x="300989" y="34248"/>
                </a:lnTo>
                <a:lnTo>
                  <a:pt x="306069" y="35532"/>
                </a:lnTo>
                <a:lnTo>
                  <a:pt x="311996" y="37658"/>
                </a:lnTo>
                <a:lnTo>
                  <a:pt x="327623" y="44128"/>
                </a:lnTo>
                <a:lnTo>
                  <a:pt x="336398" y="45248"/>
                </a:lnTo>
                <a:lnTo>
                  <a:pt x="342900" y="45721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8"/>
          <p:cNvSpPr/>
          <p:nvPr/>
        </p:nvSpPr>
        <p:spPr bwMode="auto">
          <a:xfrm>
            <a:off x="8183879" y="2914650"/>
            <a:ext cx="91441" cy="320040"/>
          </a:xfrm>
          <a:custGeom>
            <a:avLst/>
            <a:gdLst/>
            <a:ahLst/>
            <a:cxnLst/>
            <a:rect l="0" t="0" r="0" b="0"/>
            <a:pathLst>
              <a:path w="91441" h="320040">
                <a:moveTo>
                  <a:pt x="0" y="0"/>
                </a:moveTo>
                <a:lnTo>
                  <a:pt x="0" y="17027"/>
                </a:lnTo>
                <a:lnTo>
                  <a:pt x="1271" y="20241"/>
                </a:lnTo>
                <a:lnTo>
                  <a:pt x="3387" y="23654"/>
                </a:lnTo>
                <a:lnTo>
                  <a:pt x="6069" y="27199"/>
                </a:lnTo>
                <a:lnTo>
                  <a:pt x="7855" y="30833"/>
                </a:lnTo>
                <a:lnTo>
                  <a:pt x="9842" y="38256"/>
                </a:lnTo>
                <a:lnTo>
                  <a:pt x="10724" y="45789"/>
                </a:lnTo>
                <a:lnTo>
                  <a:pt x="10960" y="49576"/>
                </a:lnTo>
                <a:lnTo>
                  <a:pt x="12387" y="52100"/>
                </a:lnTo>
                <a:lnTo>
                  <a:pt x="14608" y="53783"/>
                </a:lnTo>
                <a:lnTo>
                  <a:pt x="17359" y="54905"/>
                </a:lnTo>
                <a:lnTo>
                  <a:pt x="19193" y="56923"/>
                </a:lnTo>
                <a:lnTo>
                  <a:pt x="20415" y="59539"/>
                </a:lnTo>
                <a:lnTo>
                  <a:pt x="22378" y="66794"/>
                </a:lnTo>
                <a:lnTo>
                  <a:pt x="22717" y="74118"/>
                </a:lnTo>
                <a:lnTo>
                  <a:pt x="22847" y="95401"/>
                </a:lnTo>
                <a:lnTo>
                  <a:pt x="24123" y="99161"/>
                </a:lnTo>
                <a:lnTo>
                  <a:pt x="26242" y="102937"/>
                </a:lnTo>
                <a:lnTo>
                  <a:pt x="28925" y="106725"/>
                </a:lnTo>
                <a:lnTo>
                  <a:pt x="30714" y="110520"/>
                </a:lnTo>
                <a:lnTo>
                  <a:pt x="32700" y="118123"/>
                </a:lnTo>
                <a:lnTo>
                  <a:pt x="33584" y="125735"/>
                </a:lnTo>
                <a:lnTo>
                  <a:pt x="34151" y="134903"/>
                </a:lnTo>
                <a:lnTo>
                  <a:pt x="35468" y="138195"/>
                </a:lnTo>
                <a:lnTo>
                  <a:pt x="37616" y="142930"/>
                </a:lnTo>
                <a:lnTo>
                  <a:pt x="40317" y="148626"/>
                </a:lnTo>
                <a:lnTo>
                  <a:pt x="42118" y="153694"/>
                </a:lnTo>
                <a:lnTo>
                  <a:pt x="44120" y="162712"/>
                </a:lnTo>
                <a:lnTo>
                  <a:pt x="45246" y="168861"/>
                </a:lnTo>
                <a:lnTo>
                  <a:pt x="46674" y="170994"/>
                </a:lnTo>
                <a:lnTo>
                  <a:pt x="48897" y="173685"/>
                </a:lnTo>
                <a:lnTo>
                  <a:pt x="51648" y="176750"/>
                </a:lnTo>
                <a:lnTo>
                  <a:pt x="53482" y="180064"/>
                </a:lnTo>
                <a:lnTo>
                  <a:pt x="56063" y="189524"/>
                </a:lnTo>
                <a:lnTo>
                  <a:pt x="56829" y="194161"/>
                </a:lnTo>
                <a:lnTo>
                  <a:pt x="57055" y="203014"/>
                </a:lnTo>
                <a:lnTo>
                  <a:pt x="57108" y="210032"/>
                </a:lnTo>
                <a:lnTo>
                  <a:pt x="58392" y="212411"/>
                </a:lnTo>
                <a:lnTo>
                  <a:pt x="60519" y="213997"/>
                </a:lnTo>
                <a:lnTo>
                  <a:pt x="63205" y="215055"/>
                </a:lnTo>
                <a:lnTo>
                  <a:pt x="64998" y="218300"/>
                </a:lnTo>
                <a:lnTo>
                  <a:pt x="66191" y="223003"/>
                </a:lnTo>
                <a:lnTo>
                  <a:pt x="68109" y="236666"/>
                </a:lnTo>
                <a:lnTo>
                  <a:pt x="69536" y="239057"/>
                </a:lnTo>
                <a:lnTo>
                  <a:pt x="71758" y="241921"/>
                </a:lnTo>
                <a:lnTo>
                  <a:pt x="78380" y="249576"/>
                </a:lnTo>
                <a:lnTo>
                  <a:pt x="79286" y="254009"/>
                </a:lnTo>
                <a:lnTo>
                  <a:pt x="79528" y="256969"/>
                </a:lnTo>
                <a:lnTo>
                  <a:pt x="80959" y="260213"/>
                </a:lnTo>
                <a:lnTo>
                  <a:pt x="83183" y="263645"/>
                </a:lnTo>
                <a:lnTo>
                  <a:pt x="85935" y="267203"/>
                </a:lnTo>
                <a:lnTo>
                  <a:pt x="87770" y="270845"/>
                </a:lnTo>
                <a:lnTo>
                  <a:pt x="89809" y="278279"/>
                </a:lnTo>
                <a:lnTo>
                  <a:pt x="90715" y="285816"/>
                </a:lnTo>
                <a:lnTo>
                  <a:pt x="91298" y="294935"/>
                </a:lnTo>
                <a:lnTo>
                  <a:pt x="91377" y="299568"/>
                </a:lnTo>
                <a:lnTo>
                  <a:pt x="91440" y="320039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9"/>
          <p:cNvSpPr/>
          <p:nvPr/>
        </p:nvSpPr>
        <p:spPr bwMode="auto">
          <a:xfrm>
            <a:off x="4652009" y="1703226"/>
            <a:ext cx="2857501" cy="3600294"/>
          </a:xfrm>
          <a:custGeom>
            <a:avLst/>
            <a:gdLst/>
            <a:ahLst/>
            <a:cxnLst/>
            <a:rect l="0" t="0" r="0" b="0"/>
            <a:pathLst>
              <a:path w="2857501" h="3600294">
                <a:moveTo>
                  <a:pt x="0" y="3600293"/>
                </a:moveTo>
                <a:lnTo>
                  <a:pt x="6069" y="3588158"/>
                </a:lnTo>
                <a:lnTo>
                  <a:pt x="9126" y="3584583"/>
                </a:lnTo>
                <a:lnTo>
                  <a:pt x="12434" y="3582200"/>
                </a:lnTo>
                <a:lnTo>
                  <a:pt x="15909" y="3580611"/>
                </a:lnTo>
                <a:lnTo>
                  <a:pt x="18226" y="3578282"/>
                </a:lnTo>
                <a:lnTo>
                  <a:pt x="19771" y="3575459"/>
                </a:lnTo>
                <a:lnTo>
                  <a:pt x="22251" y="3567871"/>
                </a:lnTo>
                <a:lnTo>
                  <a:pt x="41051" y="3546617"/>
                </a:lnTo>
                <a:lnTo>
                  <a:pt x="45607" y="3535424"/>
                </a:lnTo>
                <a:lnTo>
                  <a:pt x="53166" y="3524064"/>
                </a:lnTo>
                <a:lnTo>
                  <a:pt x="57240" y="3512654"/>
                </a:lnTo>
                <a:lnTo>
                  <a:pt x="83973" y="3472342"/>
                </a:lnTo>
                <a:lnTo>
                  <a:pt x="106694" y="3408668"/>
                </a:lnTo>
                <a:lnTo>
                  <a:pt x="125732" y="3377205"/>
                </a:lnTo>
                <a:lnTo>
                  <a:pt x="144781" y="3335589"/>
                </a:lnTo>
                <a:lnTo>
                  <a:pt x="185102" y="3263939"/>
                </a:lnTo>
                <a:lnTo>
                  <a:pt x="190218" y="3250566"/>
                </a:lnTo>
                <a:lnTo>
                  <a:pt x="196484" y="3232510"/>
                </a:lnTo>
                <a:lnTo>
                  <a:pt x="202897" y="3219664"/>
                </a:lnTo>
                <a:lnTo>
                  <a:pt x="236246" y="3168392"/>
                </a:lnTo>
                <a:lnTo>
                  <a:pt x="288526" y="3062911"/>
                </a:lnTo>
                <a:lnTo>
                  <a:pt x="295887" y="3038761"/>
                </a:lnTo>
                <a:lnTo>
                  <a:pt x="331514" y="2974840"/>
                </a:lnTo>
                <a:lnTo>
                  <a:pt x="335310" y="2969964"/>
                </a:lnTo>
                <a:lnTo>
                  <a:pt x="386238" y="2864529"/>
                </a:lnTo>
                <a:lnTo>
                  <a:pt x="399345" y="2831956"/>
                </a:lnTo>
                <a:lnTo>
                  <a:pt x="411271" y="2814261"/>
                </a:lnTo>
                <a:lnTo>
                  <a:pt x="422849" y="2797588"/>
                </a:lnTo>
                <a:lnTo>
                  <a:pt x="434322" y="2779948"/>
                </a:lnTo>
                <a:lnTo>
                  <a:pt x="445765" y="2763292"/>
                </a:lnTo>
                <a:lnTo>
                  <a:pt x="457199" y="2745656"/>
                </a:lnTo>
                <a:lnTo>
                  <a:pt x="461009" y="2740975"/>
                </a:lnTo>
                <a:lnTo>
                  <a:pt x="494877" y="2674940"/>
                </a:lnTo>
                <a:lnTo>
                  <a:pt x="511968" y="2651744"/>
                </a:lnTo>
                <a:lnTo>
                  <a:pt x="533615" y="2618329"/>
                </a:lnTo>
                <a:lnTo>
                  <a:pt x="539532" y="2602798"/>
                </a:lnTo>
                <a:lnTo>
                  <a:pt x="545862" y="2590542"/>
                </a:lnTo>
                <a:lnTo>
                  <a:pt x="564017" y="2568272"/>
                </a:lnTo>
                <a:lnTo>
                  <a:pt x="579148" y="2551370"/>
                </a:lnTo>
                <a:lnTo>
                  <a:pt x="600713" y="2519321"/>
                </a:lnTo>
                <a:lnTo>
                  <a:pt x="605556" y="2507140"/>
                </a:lnTo>
                <a:lnTo>
                  <a:pt x="617927" y="2491646"/>
                </a:lnTo>
                <a:lnTo>
                  <a:pt x="647728" y="2459836"/>
                </a:lnTo>
                <a:lnTo>
                  <a:pt x="657869" y="2441819"/>
                </a:lnTo>
                <a:lnTo>
                  <a:pt x="662708" y="2427873"/>
                </a:lnTo>
                <a:lnTo>
                  <a:pt x="671621" y="2415697"/>
                </a:lnTo>
                <a:lnTo>
                  <a:pt x="689750" y="2396375"/>
                </a:lnTo>
                <a:lnTo>
                  <a:pt x="692244" y="2391281"/>
                </a:lnTo>
                <a:lnTo>
                  <a:pt x="697023" y="2373246"/>
                </a:lnTo>
                <a:lnTo>
                  <a:pt x="702642" y="2363636"/>
                </a:lnTo>
                <a:lnTo>
                  <a:pt x="750579" y="2303396"/>
                </a:lnTo>
                <a:lnTo>
                  <a:pt x="765812" y="2277504"/>
                </a:lnTo>
                <a:lnTo>
                  <a:pt x="777241" y="2260513"/>
                </a:lnTo>
                <a:lnTo>
                  <a:pt x="788671" y="2242778"/>
                </a:lnTo>
                <a:lnTo>
                  <a:pt x="845820" y="2179593"/>
                </a:lnTo>
                <a:lnTo>
                  <a:pt x="857250" y="2162499"/>
                </a:lnTo>
                <a:lnTo>
                  <a:pt x="861061" y="2157894"/>
                </a:lnTo>
                <a:lnTo>
                  <a:pt x="865294" y="2149390"/>
                </a:lnTo>
                <a:lnTo>
                  <a:pt x="866423" y="2145344"/>
                </a:lnTo>
                <a:lnTo>
                  <a:pt x="871064" y="2137463"/>
                </a:lnTo>
                <a:lnTo>
                  <a:pt x="900797" y="2092931"/>
                </a:lnTo>
                <a:lnTo>
                  <a:pt x="913756" y="2072474"/>
                </a:lnTo>
                <a:lnTo>
                  <a:pt x="996326" y="1955043"/>
                </a:lnTo>
                <a:lnTo>
                  <a:pt x="1103547" y="1806766"/>
                </a:lnTo>
                <a:lnTo>
                  <a:pt x="1154275" y="1743358"/>
                </a:lnTo>
                <a:lnTo>
                  <a:pt x="1156867" y="1734956"/>
                </a:lnTo>
                <a:lnTo>
                  <a:pt x="1157325" y="1726815"/>
                </a:lnTo>
                <a:lnTo>
                  <a:pt x="1156360" y="1718848"/>
                </a:lnTo>
                <a:lnTo>
                  <a:pt x="1158257" y="1712267"/>
                </a:lnTo>
                <a:lnTo>
                  <a:pt x="1162062" y="1706609"/>
                </a:lnTo>
                <a:lnTo>
                  <a:pt x="1232644" y="1624485"/>
                </a:lnTo>
                <a:lnTo>
                  <a:pt x="1316500" y="1512432"/>
                </a:lnTo>
                <a:lnTo>
                  <a:pt x="1328485" y="1500568"/>
                </a:lnTo>
                <a:lnTo>
                  <a:pt x="1335236" y="1495627"/>
                </a:lnTo>
                <a:lnTo>
                  <a:pt x="1346126" y="1483363"/>
                </a:lnTo>
                <a:lnTo>
                  <a:pt x="1410862" y="1401896"/>
                </a:lnTo>
                <a:lnTo>
                  <a:pt x="1434174" y="1375245"/>
                </a:lnTo>
                <a:lnTo>
                  <a:pt x="1480547" y="1311439"/>
                </a:lnTo>
                <a:lnTo>
                  <a:pt x="1496645" y="1296938"/>
                </a:lnTo>
                <a:lnTo>
                  <a:pt x="1510996" y="1284990"/>
                </a:lnTo>
                <a:lnTo>
                  <a:pt x="1592038" y="1189108"/>
                </a:lnTo>
                <a:lnTo>
                  <a:pt x="1676583" y="1097430"/>
                </a:lnTo>
                <a:lnTo>
                  <a:pt x="1693952" y="1074354"/>
                </a:lnTo>
                <a:lnTo>
                  <a:pt x="1783098" y="982824"/>
                </a:lnTo>
                <a:lnTo>
                  <a:pt x="1819913" y="944724"/>
                </a:lnTo>
                <a:lnTo>
                  <a:pt x="1894071" y="854132"/>
                </a:lnTo>
                <a:lnTo>
                  <a:pt x="1972708" y="781447"/>
                </a:lnTo>
                <a:lnTo>
                  <a:pt x="2175034" y="579439"/>
                </a:lnTo>
                <a:lnTo>
                  <a:pt x="2220243" y="539891"/>
                </a:lnTo>
                <a:lnTo>
                  <a:pt x="2281687" y="473119"/>
                </a:lnTo>
                <a:lnTo>
                  <a:pt x="2370341" y="394003"/>
                </a:lnTo>
                <a:lnTo>
                  <a:pt x="2450341" y="325267"/>
                </a:lnTo>
                <a:lnTo>
                  <a:pt x="2525195" y="255458"/>
                </a:lnTo>
                <a:lnTo>
                  <a:pt x="2548643" y="237718"/>
                </a:lnTo>
                <a:lnTo>
                  <a:pt x="2606740" y="185348"/>
                </a:lnTo>
                <a:lnTo>
                  <a:pt x="2642727" y="161934"/>
                </a:lnTo>
                <a:lnTo>
                  <a:pt x="2657482" y="147661"/>
                </a:lnTo>
                <a:lnTo>
                  <a:pt x="2669544" y="134120"/>
                </a:lnTo>
                <a:lnTo>
                  <a:pt x="2697983" y="115079"/>
                </a:lnTo>
                <a:lnTo>
                  <a:pt x="2717103" y="102991"/>
                </a:lnTo>
                <a:lnTo>
                  <a:pt x="2804199" y="38037"/>
                </a:lnTo>
                <a:lnTo>
                  <a:pt x="2830500" y="16362"/>
                </a:lnTo>
                <a:lnTo>
                  <a:pt x="2838303" y="13535"/>
                </a:lnTo>
                <a:lnTo>
                  <a:pt x="2840893" y="11511"/>
                </a:lnTo>
                <a:lnTo>
                  <a:pt x="2842618" y="8892"/>
                </a:lnTo>
                <a:lnTo>
                  <a:pt x="2845389" y="1631"/>
                </a:lnTo>
                <a:lnTo>
                  <a:pt x="2846886" y="1035"/>
                </a:lnTo>
                <a:lnTo>
                  <a:pt x="2855852" y="0"/>
                </a:lnTo>
                <a:lnTo>
                  <a:pt x="2856402" y="1218"/>
                </a:lnTo>
                <a:lnTo>
                  <a:pt x="2857500" y="11274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MARTPenAnnotation10"/>
          <p:cNvSpPr/>
          <p:nvPr/>
        </p:nvSpPr>
        <p:spPr bwMode="auto">
          <a:xfrm>
            <a:off x="7520940" y="1783079"/>
            <a:ext cx="1508761" cy="2971801"/>
          </a:xfrm>
          <a:custGeom>
            <a:avLst/>
            <a:gdLst/>
            <a:ahLst/>
            <a:cxnLst/>
            <a:rect l="0" t="0" r="0" b="0"/>
            <a:pathLst>
              <a:path w="1508761" h="2971801">
                <a:moveTo>
                  <a:pt x="0" y="0"/>
                </a:moveTo>
                <a:lnTo>
                  <a:pt x="0" y="12136"/>
                </a:lnTo>
                <a:lnTo>
                  <a:pt x="1270" y="16981"/>
                </a:lnTo>
                <a:lnTo>
                  <a:pt x="9841" y="31760"/>
                </a:lnTo>
                <a:lnTo>
                  <a:pt x="17027" y="39608"/>
                </a:lnTo>
                <a:lnTo>
                  <a:pt x="18971" y="42916"/>
                </a:lnTo>
                <a:lnTo>
                  <a:pt x="22977" y="53638"/>
                </a:lnTo>
                <a:lnTo>
                  <a:pt x="28415" y="61093"/>
                </a:lnTo>
                <a:lnTo>
                  <a:pt x="30374" y="66129"/>
                </a:lnTo>
                <a:lnTo>
                  <a:pt x="34399" y="84082"/>
                </a:lnTo>
                <a:lnTo>
                  <a:pt x="41801" y="98009"/>
                </a:lnTo>
                <a:lnTo>
                  <a:pt x="45828" y="110179"/>
                </a:lnTo>
                <a:lnTo>
                  <a:pt x="53231" y="121828"/>
                </a:lnTo>
                <a:lnTo>
                  <a:pt x="90040" y="208901"/>
                </a:lnTo>
                <a:lnTo>
                  <a:pt x="113614" y="266458"/>
                </a:lnTo>
                <a:lnTo>
                  <a:pt x="117652" y="272889"/>
                </a:lnTo>
                <a:lnTo>
                  <a:pt x="122139" y="286808"/>
                </a:lnTo>
                <a:lnTo>
                  <a:pt x="123336" y="294075"/>
                </a:lnTo>
                <a:lnTo>
                  <a:pt x="163494" y="383887"/>
                </a:lnTo>
                <a:lnTo>
                  <a:pt x="167913" y="403027"/>
                </a:lnTo>
                <a:lnTo>
                  <a:pt x="171148" y="422963"/>
                </a:lnTo>
                <a:lnTo>
                  <a:pt x="209222" y="525075"/>
                </a:lnTo>
                <a:lnTo>
                  <a:pt x="225248" y="581567"/>
                </a:lnTo>
                <a:lnTo>
                  <a:pt x="259092" y="673412"/>
                </a:lnTo>
                <a:lnTo>
                  <a:pt x="280671" y="731337"/>
                </a:lnTo>
                <a:lnTo>
                  <a:pt x="283492" y="748796"/>
                </a:lnTo>
                <a:lnTo>
                  <a:pt x="330984" y="851408"/>
                </a:lnTo>
                <a:lnTo>
                  <a:pt x="369458" y="942942"/>
                </a:lnTo>
                <a:lnTo>
                  <a:pt x="387327" y="977518"/>
                </a:lnTo>
                <a:lnTo>
                  <a:pt x="429607" y="1045228"/>
                </a:lnTo>
                <a:lnTo>
                  <a:pt x="474690" y="1111704"/>
                </a:lnTo>
                <a:lnTo>
                  <a:pt x="518142" y="1196331"/>
                </a:lnTo>
                <a:lnTo>
                  <a:pt x="529584" y="1219198"/>
                </a:lnTo>
                <a:lnTo>
                  <a:pt x="534665" y="1225548"/>
                </a:lnTo>
                <a:lnTo>
                  <a:pt x="552684" y="1241824"/>
                </a:lnTo>
                <a:lnTo>
                  <a:pt x="591767" y="1300847"/>
                </a:lnTo>
                <a:lnTo>
                  <a:pt x="605022" y="1321850"/>
                </a:lnTo>
                <a:lnTo>
                  <a:pt x="637629" y="1369867"/>
                </a:lnTo>
                <a:lnTo>
                  <a:pt x="650783" y="1390560"/>
                </a:lnTo>
                <a:lnTo>
                  <a:pt x="694046" y="1446652"/>
                </a:lnTo>
                <a:lnTo>
                  <a:pt x="714899" y="1470198"/>
                </a:lnTo>
                <a:lnTo>
                  <a:pt x="727300" y="1491973"/>
                </a:lnTo>
                <a:lnTo>
                  <a:pt x="750534" y="1544618"/>
                </a:lnTo>
                <a:lnTo>
                  <a:pt x="780012" y="1589979"/>
                </a:lnTo>
                <a:lnTo>
                  <a:pt x="787374" y="1613400"/>
                </a:lnTo>
                <a:lnTo>
                  <a:pt x="793598" y="1624270"/>
                </a:lnTo>
                <a:lnTo>
                  <a:pt x="814526" y="1650722"/>
                </a:lnTo>
                <a:lnTo>
                  <a:pt x="824680" y="1677020"/>
                </a:lnTo>
                <a:lnTo>
                  <a:pt x="868692" y="1746174"/>
                </a:lnTo>
                <a:lnTo>
                  <a:pt x="872498" y="1750856"/>
                </a:lnTo>
                <a:lnTo>
                  <a:pt x="875035" y="1756517"/>
                </a:lnTo>
                <a:lnTo>
                  <a:pt x="879875" y="1775351"/>
                </a:lnTo>
                <a:lnTo>
                  <a:pt x="899473" y="1809642"/>
                </a:lnTo>
                <a:lnTo>
                  <a:pt x="918251" y="1838162"/>
                </a:lnTo>
                <a:lnTo>
                  <a:pt x="922461" y="1849048"/>
                </a:lnTo>
                <a:lnTo>
                  <a:pt x="923584" y="1853729"/>
                </a:lnTo>
                <a:lnTo>
                  <a:pt x="928218" y="1862316"/>
                </a:lnTo>
                <a:lnTo>
                  <a:pt x="970843" y="1927477"/>
                </a:lnTo>
                <a:lnTo>
                  <a:pt x="994703" y="1974316"/>
                </a:lnTo>
                <a:lnTo>
                  <a:pt x="1032515" y="2025278"/>
                </a:lnTo>
                <a:lnTo>
                  <a:pt x="1035053" y="2030906"/>
                </a:lnTo>
                <a:lnTo>
                  <a:pt x="1039896" y="2049691"/>
                </a:lnTo>
                <a:lnTo>
                  <a:pt x="1045529" y="2059477"/>
                </a:lnTo>
                <a:lnTo>
                  <a:pt x="1066939" y="2089986"/>
                </a:lnTo>
                <a:lnTo>
                  <a:pt x="1071096" y="2104056"/>
                </a:lnTo>
                <a:lnTo>
                  <a:pt x="1072203" y="2111364"/>
                </a:lnTo>
                <a:lnTo>
                  <a:pt x="1076822" y="2122871"/>
                </a:lnTo>
                <a:lnTo>
                  <a:pt x="1120704" y="2199401"/>
                </a:lnTo>
                <a:lnTo>
                  <a:pt x="1135829" y="2228309"/>
                </a:lnTo>
                <a:lnTo>
                  <a:pt x="1158628" y="2282541"/>
                </a:lnTo>
                <a:lnTo>
                  <a:pt x="1203158" y="2361632"/>
                </a:lnTo>
                <a:lnTo>
                  <a:pt x="1216563" y="2388984"/>
                </a:lnTo>
                <a:lnTo>
                  <a:pt x="1257355" y="2480360"/>
                </a:lnTo>
                <a:lnTo>
                  <a:pt x="1263674" y="2495573"/>
                </a:lnTo>
                <a:lnTo>
                  <a:pt x="1269772" y="2519687"/>
                </a:lnTo>
                <a:lnTo>
                  <a:pt x="1311689" y="2601917"/>
                </a:lnTo>
                <a:lnTo>
                  <a:pt x="1357067" y="2692960"/>
                </a:lnTo>
                <a:lnTo>
                  <a:pt x="1370680" y="2715615"/>
                </a:lnTo>
                <a:lnTo>
                  <a:pt x="1374796" y="2720999"/>
                </a:lnTo>
                <a:lnTo>
                  <a:pt x="1377541" y="2727130"/>
                </a:lnTo>
                <a:lnTo>
                  <a:pt x="1382673" y="2746623"/>
                </a:lnTo>
                <a:lnTo>
                  <a:pt x="1402382" y="2781167"/>
                </a:lnTo>
                <a:lnTo>
                  <a:pt x="1423696" y="2807624"/>
                </a:lnTo>
                <a:lnTo>
                  <a:pt x="1426504" y="2815437"/>
                </a:lnTo>
                <a:lnTo>
                  <a:pt x="1428085" y="2833043"/>
                </a:lnTo>
                <a:lnTo>
                  <a:pt x="1438614" y="2853827"/>
                </a:lnTo>
                <a:lnTo>
                  <a:pt x="1455802" y="2883929"/>
                </a:lnTo>
                <a:lnTo>
                  <a:pt x="1458215" y="2890359"/>
                </a:lnTo>
                <a:lnTo>
                  <a:pt x="1461093" y="2894646"/>
                </a:lnTo>
                <a:lnTo>
                  <a:pt x="1464282" y="2897504"/>
                </a:lnTo>
                <a:lnTo>
                  <a:pt x="1467678" y="2899410"/>
                </a:lnTo>
                <a:lnTo>
                  <a:pt x="1469942" y="2901950"/>
                </a:lnTo>
                <a:lnTo>
                  <a:pt x="1471451" y="2904913"/>
                </a:lnTo>
                <a:lnTo>
                  <a:pt x="1473128" y="2911593"/>
                </a:lnTo>
                <a:lnTo>
                  <a:pt x="1473873" y="2918795"/>
                </a:lnTo>
                <a:lnTo>
                  <a:pt x="1480977" y="2929616"/>
                </a:lnTo>
                <a:lnTo>
                  <a:pt x="1494099" y="2945123"/>
                </a:lnTo>
                <a:lnTo>
                  <a:pt x="1495176" y="2947665"/>
                </a:lnTo>
                <a:lnTo>
                  <a:pt x="1497046" y="2958447"/>
                </a:lnTo>
                <a:lnTo>
                  <a:pt x="1508760" y="2971800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MARTPenAnnotation11"/>
          <p:cNvSpPr/>
          <p:nvPr/>
        </p:nvSpPr>
        <p:spPr bwMode="auto">
          <a:xfrm>
            <a:off x="4640579" y="5292229"/>
            <a:ext cx="3737612" cy="970899"/>
          </a:xfrm>
          <a:custGeom>
            <a:avLst/>
            <a:gdLst/>
            <a:ahLst/>
            <a:cxnLst/>
            <a:rect l="0" t="0" r="0" b="0"/>
            <a:pathLst>
              <a:path w="3737612" h="970899">
                <a:moveTo>
                  <a:pt x="0" y="11290"/>
                </a:moveTo>
                <a:lnTo>
                  <a:pt x="6069" y="5223"/>
                </a:lnTo>
                <a:lnTo>
                  <a:pt x="9126" y="3435"/>
                </a:lnTo>
                <a:lnTo>
                  <a:pt x="15910" y="1449"/>
                </a:lnTo>
                <a:lnTo>
                  <a:pt x="77524" y="0"/>
                </a:lnTo>
                <a:lnTo>
                  <a:pt x="92029" y="3309"/>
                </a:lnTo>
                <a:lnTo>
                  <a:pt x="111088" y="8926"/>
                </a:lnTo>
                <a:lnTo>
                  <a:pt x="134197" y="12249"/>
                </a:lnTo>
                <a:lnTo>
                  <a:pt x="183525" y="29489"/>
                </a:lnTo>
                <a:lnTo>
                  <a:pt x="216545" y="36617"/>
                </a:lnTo>
                <a:lnTo>
                  <a:pt x="236458" y="42924"/>
                </a:lnTo>
                <a:lnTo>
                  <a:pt x="247333" y="45670"/>
                </a:lnTo>
                <a:lnTo>
                  <a:pt x="324619" y="72403"/>
                </a:lnTo>
                <a:lnTo>
                  <a:pt x="363086" y="91321"/>
                </a:lnTo>
                <a:lnTo>
                  <a:pt x="439546" y="117972"/>
                </a:lnTo>
                <a:lnTo>
                  <a:pt x="495159" y="143371"/>
                </a:lnTo>
                <a:lnTo>
                  <a:pt x="525752" y="150834"/>
                </a:lnTo>
                <a:lnTo>
                  <a:pt x="552019" y="163974"/>
                </a:lnTo>
                <a:lnTo>
                  <a:pt x="605084" y="193526"/>
                </a:lnTo>
                <a:lnTo>
                  <a:pt x="668382" y="223747"/>
                </a:lnTo>
                <a:lnTo>
                  <a:pt x="733133" y="253310"/>
                </a:lnTo>
                <a:lnTo>
                  <a:pt x="799008" y="285298"/>
                </a:lnTo>
                <a:lnTo>
                  <a:pt x="836480" y="311701"/>
                </a:lnTo>
                <a:lnTo>
                  <a:pt x="876074" y="334562"/>
                </a:lnTo>
                <a:lnTo>
                  <a:pt x="931842" y="357950"/>
                </a:lnTo>
                <a:lnTo>
                  <a:pt x="986173" y="387619"/>
                </a:lnTo>
                <a:lnTo>
                  <a:pt x="1028235" y="416447"/>
                </a:lnTo>
                <a:lnTo>
                  <a:pt x="1073356" y="444296"/>
                </a:lnTo>
                <a:lnTo>
                  <a:pt x="1127698" y="472223"/>
                </a:lnTo>
                <a:lnTo>
                  <a:pt x="1158228" y="488795"/>
                </a:lnTo>
                <a:lnTo>
                  <a:pt x="1181097" y="505551"/>
                </a:lnTo>
                <a:lnTo>
                  <a:pt x="1242061" y="529781"/>
                </a:lnTo>
                <a:lnTo>
                  <a:pt x="1280396" y="551341"/>
                </a:lnTo>
                <a:lnTo>
                  <a:pt x="1359042" y="579203"/>
                </a:lnTo>
                <a:lnTo>
                  <a:pt x="1377899" y="589206"/>
                </a:lnTo>
                <a:lnTo>
                  <a:pt x="1397738" y="592735"/>
                </a:lnTo>
                <a:lnTo>
                  <a:pt x="1407771" y="593560"/>
                </a:lnTo>
                <a:lnTo>
                  <a:pt x="1446629" y="604553"/>
                </a:lnTo>
                <a:lnTo>
                  <a:pt x="1461423" y="606595"/>
                </a:lnTo>
                <a:lnTo>
                  <a:pt x="1490078" y="613409"/>
                </a:lnTo>
                <a:lnTo>
                  <a:pt x="1541139" y="616597"/>
                </a:lnTo>
                <a:lnTo>
                  <a:pt x="1546856" y="618028"/>
                </a:lnTo>
                <a:lnTo>
                  <a:pt x="1556595" y="623005"/>
                </a:lnTo>
                <a:lnTo>
                  <a:pt x="1571930" y="626064"/>
                </a:lnTo>
                <a:lnTo>
                  <a:pt x="1625972" y="631683"/>
                </a:lnTo>
                <a:lnTo>
                  <a:pt x="1654827" y="637494"/>
                </a:lnTo>
                <a:lnTo>
                  <a:pt x="1663288" y="638309"/>
                </a:lnTo>
                <a:lnTo>
                  <a:pt x="1676076" y="642602"/>
                </a:lnTo>
                <a:lnTo>
                  <a:pt x="1681264" y="645525"/>
                </a:lnTo>
                <a:lnTo>
                  <a:pt x="1723551" y="658071"/>
                </a:lnTo>
                <a:lnTo>
                  <a:pt x="1749497" y="662669"/>
                </a:lnTo>
                <a:lnTo>
                  <a:pt x="1767062" y="670241"/>
                </a:lnTo>
                <a:lnTo>
                  <a:pt x="1795109" y="673443"/>
                </a:lnTo>
                <a:lnTo>
                  <a:pt x="1819041" y="674075"/>
                </a:lnTo>
                <a:lnTo>
                  <a:pt x="1822294" y="675397"/>
                </a:lnTo>
                <a:lnTo>
                  <a:pt x="1824463" y="677548"/>
                </a:lnTo>
                <a:lnTo>
                  <a:pt x="1825909" y="680252"/>
                </a:lnTo>
                <a:lnTo>
                  <a:pt x="1828143" y="682055"/>
                </a:lnTo>
                <a:lnTo>
                  <a:pt x="1830902" y="683257"/>
                </a:lnTo>
                <a:lnTo>
                  <a:pt x="1837355" y="684592"/>
                </a:lnTo>
                <a:lnTo>
                  <a:pt x="1878341" y="685648"/>
                </a:lnTo>
                <a:lnTo>
                  <a:pt x="1880878" y="684382"/>
                </a:lnTo>
                <a:lnTo>
                  <a:pt x="1882568" y="682269"/>
                </a:lnTo>
                <a:lnTo>
                  <a:pt x="1883696" y="679589"/>
                </a:lnTo>
                <a:lnTo>
                  <a:pt x="1885717" y="677803"/>
                </a:lnTo>
                <a:lnTo>
                  <a:pt x="1888335" y="676612"/>
                </a:lnTo>
                <a:lnTo>
                  <a:pt x="1894630" y="675289"/>
                </a:lnTo>
                <a:lnTo>
                  <a:pt x="1927865" y="674271"/>
                </a:lnTo>
                <a:lnTo>
                  <a:pt x="1930404" y="675528"/>
                </a:lnTo>
                <a:lnTo>
                  <a:pt x="1940044" y="682094"/>
                </a:lnTo>
                <a:lnTo>
                  <a:pt x="1952372" y="685191"/>
                </a:lnTo>
                <a:lnTo>
                  <a:pt x="1981343" y="685648"/>
                </a:lnTo>
                <a:lnTo>
                  <a:pt x="1985105" y="686922"/>
                </a:lnTo>
                <a:lnTo>
                  <a:pt x="1996469" y="693514"/>
                </a:lnTo>
                <a:lnTo>
                  <a:pt x="2036763" y="706792"/>
                </a:lnTo>
                <a:lnTo>
                  <a:pt x="2061071" y="708369"/>
                </a:lnTo>
                <a:lnTo>
                  <a:pt x="2064928" y="709689"/>
                </a:lnTo>
                <a:lnTo>
                  <a:pt x="2076423" y="716346"/>
                </a:lnTo>
                <a:lnTo>
                  <a:pt x="2084058" y="718349"/>
                </a:lnTo>
                <a:lnTo>
                  <a:pt x="2095497" y="719476"/>
                </a:lnTo>
                <a:lnTo>
                  <a:pt x="2099308" y="720904"/>
                </a:lnTo>
                <a:lnTo>
                  <a:pt x="2110740" y="727712"/>
                </a:lnTo>
                <a:lnTo>
                  <a:pt x="2186031" y="749259"/>
                </a:lnTo>
                <a:lnTo>
                  <a:pt x="2222412" y="754854"/>
                </a:lnTo>
                <a:lnTo>
                  <a:pt x="2236962" y="761901"/>
                </a:lnTo>
                <a:lnTo>
                  <a:pt x="2255525" y="765824"/>
                </a:lnTo>
                <a:lnTo>
                  <a:pt x="2270903" y="773195"/>
                </a:lnTo>
                <a:lnTo>
                  <a:pt x="2292252" y="775943"/>
                </a:lnTo>
                <a:lnTo>
                  <a:pt x="2319603" y="778027"/>
                </a:lnTo>
                <a:lnTo>
                  <a:pt x="2344896" y="786080"/>
                </a:lnTo>
                <a:lnTo>
                  <a:pt x="2489585" y="805545"/>
                </a:lnTo>
                <a:lnTo>
                  <a:pt x="2594392" y="812318"/>
                </a:lnTo>
                <a:lnTo>
                  <a:pt x="2631491" y="820369"/>
                </a:lnTo>
                <a:lnTo>
                  <a:pt x="2747614" y="830647"/>
                </a:lnTo>
                <a:lnTo>
                  <a:pt x="2790168" y="836926"/>
                </a:lnTo>
                <a:lnTo>
                  <a:pt x="2820194" y="843087"/>
                </a:lnTo>
                <a:lnTo>
                  <a:pt x="2848563" y="848298"/>
                </a:lnTo>
                <a:lnTo>
                  <a:pt x="2877712" y="854500"/>
                </a:lnTo>
                <a:lnTo>
                  <a:pt x="2929235" y="860268"/>
                </a:lnTo>
                <a:lnTo>
                  <a:pt x="2952883" y="864864"/>
                </a:lnTo>
                <a:lnTo>
                  <a:pt x="3009644" y="871201"/>
                </a:lnTo>
                <a:lnTo>
                  <a:pt x="3030530" y="876073"/>
                </a:lnTo>
                <a:lnTo>
                  <a:pt x="3143739" y="885993"/>
                </a:lnTo>
                <a:lnTo>
                  <a:pt x="3248718" y="902061"/>
                </a:lnTo>
                <a:lnTo>
                  <a:pt x="3270135" y="903759"/>
                </a:lnTo>
                <a:lnTo>
                  <a:pt x="3329807" y="913171"/>
                </a:lnTo>
                <a:lnTo>
                  <a:pt x="3360240" y="915208"/>
                </a:lnTo>
                <a:lnTo>
                  <a:pt x="3397309" y="923244"/>
                </a:lnTo>
                <a:lnTo>
                  <a:pt x="3513947" y="936608"/>
                </a:lnTo>
                <a:lnTo>
                  <a:pt x="3530678" y="940279"/>
                </a:lnTo>
                <a:lnTo>
                  <a:pt x="3538696" y="943036"/>
                </a:lnTo>
                <a:lnTo>
                  <a:pt x="3654182" y="954474"/>
                </a:lnTo>
                <a:lnTo>
                  <a:pt x="3734267" y="970898"/>
                </a:lnTo>
                <a:lnTo>
                  <a:pt x="3735382" y="969798"/>
                </a:lnTo>
                <a:lnTo>
                  <a:pt x="3736125" y="967796"/>
                </a:lnTo>
                <a:lnTo>
                  <a:pt x="3737611" y="959980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MARTPenAnnotation12"/>
          <p:cNvSpPr/>
          <p:nvPr/>
        </p:nvSpPr>
        <p:spPr bwMode="auto">
          <a:xfrm>
            <a:off x="8309609" y="6286500"/>
            <a:ext cx="822961" cy="102661"/>
          </a:xfrm>
          <a:custGeom>
            <a:avLst/>
            <a:gdLst/>
            <a:ahLst/>
            <a:cxnLst/>
            <a:rect l="0" t="0" r="0" b="0"/>
            <a:pathLst>
              <a:path w="822961" h="102661">
                <a:moveTo>
                  <a:pt x="0" y="0"/>
                </a:moveTo>
                <a:lnTo>
                  <a:pt x="84939" y="0"/>
                </a:lnTo>
                <a:lnTo>
                  <a:pt x="88376" y="1270"/>
                </a:lnTo>
                <a:lnTo>
                  <a:pt x="91938" y="3387"/>
                </a:lnTo>
                <a:lnTo>
                  <a:pt x="95582" y="6067"/>
                </a:lnTo>
                <a:lnTo>
                  <a:pt x="103017" y="9046"/>
                </a:lnTo>
                <a:lnTo>
                  <a:pt x="118140" y="10959"/>
                </a:lnTo>
                <a:lnTo>
                  <a:pt x="129549" y="11290"/>
                </a:lnTo>
                <a:lnTo>
                  <a:pt x="134626" y="12606"/>
                </a:lnTo>
                <a:lnTo>
                  <a:pt x="140551" y="14754"/>
                </a:lnTo>
                <a:lnTo>
                  <a:pt x="147041" y="17456"/>
                </a:lnTo>
                <a:lnTo>
                  <a:pt x="157639" y="20458"/>
                </a:lnTo>
                <a:lnTo>
                  <a:pt x="162242" y="21258"/>
                </a:lnTo>
                <a:lnTo>
                  <a:pt x="233743" y="38253"/>
                </a:lnTo>
                <a:lnTo>
                  <a:pt x="245999" y="40742"/>
                </a:lnTo>
                <a:lnTo>
                  <a:pt x="263004" y="43507"/>
                </a:lnTo>
                <a:lnTo>
                  <a:pt x="286066" y="46334"/>
                </a:lnTo>
                <a:lnTo>
                  <a:pt x="331987" y="53381"/>
                </a:lnTo>
                <a:lnTo>
                  <a:pt x="349904" y="55474"/>
                </a:lnTo>
                <a:lnTo>
                  <a:pt x="360269" y="57303"/>
                </a:lnTo>
                <a:lnTo>
                  <a:pt x="372260" y="59791"/>
                </a:lnTo>
                <a:lnTo>
                  <a:pt x="385333" y="62720"/>
                </a:lnTo>
                <a:lnTo>
                  <a:pt x="396589" y="64674"/>
                </a:lnTo>
                <a:lnTo>
                  <a:pt x="415869" y="66843"/>
                </a:lnTo>
                <a:lnTo>
                  <a:pt x="439677" y="67808"/>
                </a:lnTo>
                <a:lnTo>
                  <a:pt x="478152" y="68427"/>
                </a:lnTo>
                <a:lnTo>
                  <a:pt x="485137" y="69748"/>
                </a:lnTo>
                <a:lnTo>
                  <a:pt x="492335" y="71898"/>
                </a:lnTo>
                <a:lnTo>
                  <a:pt x="499674" y="74602"/>
                </a:lnTo>
                <a:lnTo>
                  <a:pt x="521374" y="77606"/>
                </a:lnTo>
                <a:lnTo>
                  <a:pt x="544142" y="78941"/>
                </a:lnTo>
                <a:lnTo>
                  <a:pt x="569107" y="79799"/>
                </a:lnTo>
                <a:lnTo>
                  <a:pt x="586268" y="79967"/>
                </a:lnTo>
                <a:lnTo>
                  <a:pt x="592775" y="81252"/>
                </a:lnTo>
                <a:lnTo>
                  <a:pt x="600923" y="83377"/>
                </a:lnTo>
                <a:lnTo>
                  <a:pt x="610166" y="86065"/>
                </a:lnTo>
                <a:lnTo>
                  <a:pt x="630595" y="89051"/>
                </a:lnTo>
                <a:lnTo>
                  <a:pt x="649834" y="90378"/>
                </a:lnTo>
                <a:lnTo>
                  <a:pt x="672534" y="91230"/>
                </a:lnTo>
                <a:lnTo>
                  <a:pt x="697069" y="91421"/>
                </a:lnTo>
                <a:lnTo>
                  <a:pt x="752827" y="91439"/>
                </a:lnTo>
                <a:lnTo>
                  <a:pt x="759695" y="92710"/>
                </a:lnTo>
                <a:lnTo>
                  <a:pt x="766813" y="94826"/>
                </a:lnTo>
                <a:lnTo>
                  <a:pt x="774100" y="97508"/>
                </a:lnTo>
                <a:lnTo>
                  <a:pt x="785581" y="100486"/>
                </a:lnTo>
                <a:lnTo>
                  <a:pt x="811259" y="102660"/>
                </a:lnTo>
                <a:lnTo>
                  <a:pt x="822960" y="91439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MARTPenAnnotation13"/>
          <p:cNvSpPr/>
          <p:nvPr/>
        </p:nvSpPr>
        <p:spPr bwMode="auto">
          <a:xfrm>
            <a:off x="8995409" y="4697729"/>
            <a:ext cx="137161" cy="194311"/>
          </a:xfrm>
          <a:custGeom>
            <a:avLst/>
            <a:gdLst/>
            <a:ahLst/>
            <a:cxnLst/>
            <a:rect l="0" t="0" r="0" b="0"/>
            <a:pathLst>
              <a:path w="137161" h="194311">
                <a:moveTo>
                  <a:pt x="0" y="0"/>
                </a:moveTo>
                <a:lnTo>
                  <a:pt x="6068" y="6068"/>
                </a:lnTo>
                <a:lnTo>
                  <a:pt x="7856" y="9126"/>
                </a:lnTo>
                <a:lnTo>
                  <a:pt x="9047" y="12434"/>
                </a:lnTo>
                <a:lnTo>
                  <a:pt x="10959" y="20801"/>
                </a:lnTo>
                <a:lnTo>
                  <a:pt x="12387" y="21487"/>
                </a:lnTo>
                <a:lnTo>
                  <a:pt x="14608" y="21945"/>
                </a:lnTo>
                <a:lnTo>
                  <a:pt x="17359" y="22250"/>
                </a:lnTo>
                <a:lnTo>
                  <a:pt x="19193" y="23724"/>
                </a:lnTo>
                <a:lnTo>
                  <a:pt x="20415" y="25976"/>
                </a:lnTo>
                <a:lnTo>
                  <a:pt x="22377" y="32648"/>
                </a:lnTo>
                <a:lnTo>
                  <a:pt x="22646" y="36947"/>
                </a:lnTo>
                <a:lnTo>
                  <a:pt x="22718" y="39872"/>
                </a:lnTo>
                <a:lnTo>
                  <a:pt x="24035" y="41821"/>
                </a:lnTo>
                <a:lnTo>
                  <a:pt x="26184" y="43121"/>
                </a:lnTo>
                <a:lnTo>
                  <a:pt x="32689" y="45207"/>
                </a:lnTo>
                <a:lnTo>
                  <a:pt x="36966" y="48879"/>
                </a:lnTo>
                <a:lnTo>
                  <a:pt x="43991" y="55516"/>
                </a:lnTo>
                <a:lnTo>
                  <a:pt x="44568" y="57331"/>
                </a:lnTo>
                <a:lnTo>
                  <a:pt x="45208" y="62734"/>
                </a:lnTo>
                <a:lnTo>
                  <a:pt x="50459" y="69763"/>
                </a:lnTo>
                <a:lnTo>
                  <a:pt x="59039" y="79529"/>
                </a:lnTo>
                <a:lnTo>
                  <a:pt x="79580" y="101386"/>
                </a:lnTo>
                <a:lnTo>
                  <a:pt x="97176" y="119568"/>
                </a:lnTo>
                <a:lnTo>
                  <a:pt x="105423" y="126702"/>
                </a:lnTo>
                <a:lnTo>
                  <a:pt x="113462" y="132728"/>
                </a:lnTo>
                <a:lnTo>
                  <a:pt x="121362" y="138016"/>
                </a:lnTo>
                <a:lnTo>
                  <a:pt x="126628" y="142810"/>
                </a:lnTo>
                <a:lnTo>
                  <a:pt x="130139" y="147277"/>
                </a:lnTo>
                <a:lnTo>
                  <a:pt x="132479" y="151525"/>
                </a:lnTo>
                <a:lnTo>
                  <a:pt x="134040" y="155627"/>
                </a:lnTo>
                <a:lnTo>
                  <a:pt x="135080" y="159631"/>
                </a:lnTo>
                <a:lnTo>
                  <a:pt x="136545" y="167949"/>
                </a:lnTo>
                <a:lnTo>
                  <a:pt x="137160" y="194310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MARTPenAnnotation14"/>
          <p:cNvSpPr/>
          <p:nvPr/>
        </p:nvSpPr>
        <p:spPr bwMode="auto">
          <a:xfrm>
            <a:off x="8150358" y="937259"/>
            <a:ext cx="262122" cy="354318"/>
          </a:xfrm>
          <a:custGeom>
            <a:avLst/>
            <a:gdLst/>
            <a:ahLst/>
            <a:cxnLst/>
            <a:rect l="0" t="0" r="0" b="0"/>
            <a:pathLst>
              <a:path w="262122" h="354318">
                <a:moveTo>
                  <a:pt x="113532" y="45721"/>
                </a:moveTo>
                <a:lnTo>
                  <a:pt x="101396" y="45721"/>
                </a:lnTo>
                <a:lnTo>
                  <a:pt x="97821" y="46991"/>
                </a:lnTo>
                <a:lnTo>
                  <a:pt x="95437" y="49107"/>
                </a:lnTo>
                <a:lnTo>
                  <a:pt x="93849" y="51788"/>
                </a:lnTo>
                <a:lnTo>
                  <a:pt x="88980" y="56116"/>
                </a:lnTo>
                <a:lnTo>
                  <a:pt x="81924" y="61541"/>
                </a:lnTo>
                <a:lnTo>
                  <a:pt x="73409" y="67697"/>
                </a:lnTo>
                <a:lnTo>
                  <a:pt x="66463" y="73072"/>
                </a:lnTo>
                <a:lnTo>
                  <a:pt x="60563" y="77925"/>
                </a:lnTo>
                <a:lnTo>
                  <a:pt x="55359" y="82430"/>
                </a:lnTo>
                <a:lnTo>
                  <a:pt x="50620" y="86703"/>
                </a:lnTo>
                <a:lnTo>
                  <a:pt x="41968" y="94838"/>
                </a:lnTo>
                <a:lnTo>
                  <a:pt x="39152" y="98786"/>
                </a:lnTo>
                <a:lnTo>
                  <a:pt x="36024" y="106558"/>
                </a:lnTo>
                <a:lnTo>
                  <a:pt x="32650" y="114219"/>
                </a:lnTo>
                <a:lnTo>
                  <a:pt x="22128" y="136278"/>
                </a:lnTo>
                <a:lnTo>
                  <a:pt x="17036" y="148002"/>
                </a:lnTo>
                <a:lnTo>
                  <a:pt x="12370" y="159628"/>
                </a:lnTo>
                <a:lnTo>
                  <a:pt x="7992" y="171189"/>
                </a:lnTo>
                <a:lnTo>
                  <a:pt x="5072" y="180166"/>
                </a:lnTo>
                <a:lnTo>
                  <a:pt x="3125" y="187421"/>
                </a:lnTo>
                <a:lnTo>
                  <a:pt x="1827" y="193527"/>
                </a:lnTo>
                <a:lnTo>
                  <a:pt x="962" y="201408"/>
                </a:lnTo>
                <a:lnTo>
                  <a:pt x="385" y="210472"/>
                </a:lnTo>
                <a:lnTo>
                  <a:pt x="0" y="220325"/>
                </a:lnTo>
                <a:lnTo>
                  <a:pt x="1014" y="229434"/>
                </a:lnTo>
                <a:lnTo>
                  <a:pt x="2960" y="238046"/>
                </a:lnTo>
                <a:lnTo>
                  <a:pt x="5527" y="246327"/>
                </a:lnTo>
                <a:lnTo>
                  <a:pt x="8509" y="253118"/>
                </a:lnTo>
                <a:lnTo>
                  <a:pt x="15208" y="264051"/>
                </a:lnTo>
                <a:lnTo>
                  <a:pt x="19032" y="273143"/>
                </a:lnTo>
                <a:lnTo>
                  <a:pt x="22002" y="282687"/>
                </a:lnTo>
                <a:lnTo>
                  <a:pt x="24571" y="288788"/>
                </a:lnTo>
                <a:lnTo>
                  <a:pt x="27556" y="295396"/>
                </a:lnTo>
                <a:lnTo>
                  <a:pt x="34257" y="306124"/>
                </a:lnTo>
                <a:lnTo>
                  <a:pt x="41468" y="315125"/>
                </a:lnTo>
                <a:lnTo>
                  <a:pt x="48906" y="323359"/>
                </a:lnTo>
                <a:lnTo>
                  <a:pt x="53938" y="327333"/>
                </a:lnTo>
                <a:lnTo>
                  <a:pt x="59833" y="331252"/>
                </a:lnTo>
                <a:lnTo>
                  <a:pt x="75407" y="340600"/>
                </a:lnTo>
                <a:lnTo>
                  <a:pt x="80924" y="345265"/>
                </a:lnTo>
                <a:lnTo>
                  <a:pt x="84174" y="348287"/>
                </a:lnTo>
                <a:lnTo>
                  <a:pt x="88879" y="350301"/>
                </a:lnTo>
                <a:lnTo>
                  <a:pt x="94557" y="351644"/>
                </a:lnTo>
                <a:lnTo>
                  <a:pt x="100882" y="352540"/>
                </a:lnTo>
                <a:lnTo>
                  <a:pt x="107638" y="353137"/>
                </a:lnTo>
                <a:lnTo>
                  <a:pt x="114683" y="353535"/>
                </a:lnTo>
                <a:lnTo>
                  <a:pt x="129283" y="353977"/>
                </a:lnTo>
                <a:lnTo>
                  <a:pt x="178755" y="354310"/>
                </a:lnTo>
                <a:lnTo>
                  <a:pt x="183684" y="354317"/>
                </a:lnTo>
                <a:lnTo>
                  <a:pt x="188239" y="353051"/>
                </a:lnTo>
                <a:lnTo>
                  <a:pt x="192547" y="350938"/>
                </a:lnTo>
                <a:lnTo>
                  <a:pt x="196689" y="348259"/>
                </a:lnTo>
                <a:lnTo>
                  <a:pt x="204677" y="345282"/>
                </a:lnTo>
                <a:lnTo>
                  <a:pt x="214085" y="343371"/>
                </a:lnTo>
                <a:lnTo>
                  <a:pt x="221783" y="336972"/>
                </a:lnTo>
                <a:lnTo>
                  <a:pt x="226040" y="333101"/>
                </a:lnTo>
                <a:lnTo>
                  <a:pt x="226636" y="331287"/>
                </a:lnTo>
                <a:lnTo>
                  <a:pt x="227301" y="325886"/>
                </a:lnTo>
                <a:lnTo>
                  <a:pt x="228747" y="323937"/>
                </a:lnTo>
                <a:lnTo>
                  <a:pt x="230983" y="322638"/>
                </a:lnTo>
                <a:lnTo>
                  <a:pt x="233741" y="321772"/>
                </a:lnTo>
                <a:lnTo>
                  <a:pt x="235582" y="319925"/>
                </a:lnTo>
                <a:lnTo>
                  <a:pt x="236809" y="317424"/>
                </a:lnTo>
                <a:lnTo>
                  <a:pt x="238171" y="311257"/>
                </a:lnTo>
                <a:lnTo>
                  <a:pt x="238777" y="304284"/>
                </a:lnTo>
                <a:lnTo>
                  <a:pt x="240208" y="300646"/>
                </a:lnTo>
                <a:lnTo>
                  <a:pt x="245186" y="293217"/>
                </a:lnTo>
                <a:lnTo>
                  <a:pt x="248245" y="285682"/>
                </a:lnTo>
                <a:lnTo>
                  <a:pt x="250208" y="276565"/>
                </a:lnTo>
                <a:lnTo>
                  <a:pt x="253863" y="268545"/>
                </a:lnTo>
                <a:lnTo>
                  <a:pt x="258451" y="257783"/>
                </a:lnTo>
                <a:lnTo>
                  <a:pt x="260490" y="248767"/>
                </a:lnTo>
                <a:lnTo>
                  <a:pt x="261396" y="240527"/>
                </a:lnTo>
                <a:lnTo>
                  <a:pt x="261799" y="232631"/>
                </a:lnTo>
                <a:lnTo>
                  <a:pt x="261978" y="224889"/>
                </a:lnTo>
                <a:lnTo>
                  <a:pt x="262121" y="151790"/>
                </a:lnTo>
                <a:lnTo>
                  <a:pt x="258734" y="146626"/>
                </a:lnTo>
                <a:lnTo>
                  <a:pt x="252280" y="139030"/>
                </a:lnTo>
                <a:lnTo>
                  <a:pt x="251398" y="134605"/>
                </a:lnTo>
                <a:lnTo>
                  <a:pt x="250901" y="124973"/>
                </a:lnTo>
                <a:lnTo>
                  <a:pt x="250719" y="114436"/>
                </a:lnTo>
                <a:lnTo>
                  <a:pt x="250704" y="108857"/>
                </a:lnTo>
                <a:lnTo>
                  <a:pt x="249430" y="105592"/>
                </a:lnTo>
                <a:lnTo>
                  <a:pt x="242838" y="94928"/>
                </a:lnTo>
                <a:lnTo>
                  <a:pt x="240851" y="87487"/>
                </a:lnTo>
                <a:lnTo>
                  <a:pt x="239051" y="84995"/>
                </a:lnTo>
                <a:lnTo>
                  <a:pt x="236582" y="83333"/>
                </a:lnTo>
                <a:lnTo>
                  <a:pt x="233665" y="82226"/>
                </a:lnTo>
                <a:lnTo>
                  <a:pt x="231720" y="80217"/>
                </a:lnTo>
                <a:lnTo>
                  <a:pt x="230424" y="77608"/>
                </a:lnTo>
                <a:lnTo>
                  <a:pt x="228343" y="70364"/>
                </a:lnTo>
                <a:lnTo>
                  <a:pt x="221916" y="63041"/>
                </a:lnTo>
                <a:lnTo>
                  <a:pt x="213741" y="54539"/>
                </a:lnTo>
                <a:lnTo>
                  <a:pt x="206703" y="47463"/>
                </a:lnTo>
                <a:lnTo>
                  <a:pt x="206126" y="45612"/>
                </a:lnTo>
                <a:lnTo>
                  <a:pt x="205485" y="40169"/>
                </a:lnTo>
                <a:lnTo>
                  <a:pt x="204043" y="38209"/>
                </a:lnTo>
                <a:lnTo>
                  <a:pt x="201813" y="36903"/>
                </a:lnTo>
                <a:lnTo>
                  <a:pt x="199056" y="36032"/>
                </a:lnTo>
                <a:lnTo>
                  <a:pt x="192606" y="31678"/>
                </a:lnTo>
                <a:lnTo>
                  <a:pt x="182726" y="23377"/>
                </a:lnTo>
                <a:lnTo>
                  <a:pt x="176226" y="16946"/>
                </a:lnTo>
                <a:lnTo>
                  <a:pt x="173108" y="15107"/>
                </a:lnTo>
                <a:lnTo>
                  <a:pt x="166256" y="13065"/>
                </a:lnTo>
                <a:lnTo>
                  <a:pt x="158978" y="12157"/>
                </a:lnTo>
                <a:lnTo>
                  <a:pt x="150026" y="11574"/>
                </a:lnTo>
                <a:lnTo>
                  <a:pt x="145414" y="8108"/>
                </a:lnTo>
                <a:lnTo>
                  <a:pt x="142407" y="5405"/>
                </a:lnTo>
                <a:lnTo>
                  <a:pt x="139132" y="3604"/>
                </a:lnTo>
                <a:lnTo>
                  <a:pt x="132106" y="1602"/>
                </a:lnTo>
                <a:lnTo>
                  <a:pt x="125915" y="1068"/>
                </a:lnTo>
                <a:lnTo>
                  <a:pt x="117976" y="712"/>
                </a:lnTo>
                <a:lnTo>
                  <a:pt x="79242" y="0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SMARTPenAnnotation15"/>
          <p:cNvSpPr/>
          <p:nvPr/>
        </p:nvSpPr>
        <p:spPr bwMode="auto">
          <a:xfrm>
            <a:off x="7989569" y="779121"/>
            <a:ext cx="491491" cy="615339"/>
          </a:xfrm>
          <a:custGeom>
            <a:avLst/>
            <a:gdLst/>
            <a:ahLst/>
            <a:cxnLst/>
            <a:rect l="0" t="0" r="0" b="0"/>
            <a:pathLst>
              <a:path w="491491" h="615339">
                <a:moveTo>
                  <a:pt x="0" y="558188"/>
                </a:moveTo>
                <a:lnTo>
                  <a:pt x="0" y="546053"/>
                </a:lnTo>
                <a:lnTo>
                  <a:pt x="1271" y="542478"/>
                </a:lnTo>
                <a:lnTo>
                  <a:pt x="3388" y="540095"/>
                </a:lnTo>
                <a:lnTo>
                  <a:pt x="6068" y="538506"/>
                </a:lnTo>
                <a:lnTo>
                  <a:pt x="7856" y="536177"/>
                </a:lnTo>
                <a:lnTo>
                  <a:pt x="9047" y="533354"/>
                </a:lnTo>
                <a:lnTo>
                  <a:pt x="9842" y="530202"/>
                </a:lnTo>
                <a:lnTo>
                  <a:pt x="17498" y="516540"/>
                </a:lnTo>
                <a:lnTo>
                  <a:pt x="26827" y="500308"/>
                </a:lnTo>
                <a:lnTo>
                  <a:pt x="30973" y="488861"/>
                </a:lnTo>
                <a:lnTo>
                  <a:pt x="39589" y="476153"/>
                </a:lnTo>
                <a:lnTo>
                  <a:pt x="49345" y="463308"/>
                </a:lnTo>
                <a:lnTo>
                  <a:pt x="58996" y="444714"/>
                </a:lnTo>
                <a:lnTo>
                  <a:pt x="90958" y="404540"/>
                </a:lnTo>
                <a:lnTo>
                  <a:pt x="100010" y="392257"/>
                </a:lnTo>
                <a:lnTo>
                  <a:pt x="107313" y="381527"/>
                </a:lnTo>
                <a:lnTo>
                  <a:pt x="117545" y="364102"/>
                </a:lnTo>
                <a:lnTo>
                  <a:pt x="124575" y="347153"/>
                </a:lnTo>
                <a:lnTo>
                  <a:pt x="134137" y="334087"/>
                </a:lnTo>
                <a:lnTo>
                  <a:pt x="148746" y="318294"/>
                </a:lnTo>
                <a:lnTo>
                  <a:pt x="152504" y="314439"/>
                </a:lnTo>
                <a:lnTo>
                  <a:pt x="155009" y="310599"/>
                </a:lnTo>
                <a:lnTo>
                  <a:pt x="161076" y="296586"/>
                </a:lnTo>
                <a:lnTo>
                  <a:pt x="171497" y="279361"/>
                </a:lnTo>
                <a:lnTo>
                  <a:pt x="185576" y="260378"/>
                </a:lnTo>
                <a:lnTo>
                  <a:pt x="190428" y="250992"/>
                </a:lnTo>
                <a:lnTo>
                  <a:pt x="191722" y="246711"/>
                </a:lnTo>
                <a:lnTo>
                  <a:pt x="196547" y="238567"/>
                </a:lnTo>
                <a:lnTo>
                  <a:pt x="209993" y="222991"/>
                </a:lnTo>
                <a:lnTo>
                  <a:pt x="221111" y="205435"/>
                </a:lnTo>
                <a:lnTo>
                  <a:pt x="224878" y="201100"/>
                </a:lnTo>
                <a:lnTo>
                  <a:pt x="228659" y="198209"/>
                </a:lnTo>
                <a:lnTo>
                  <a:pt x="232450" y="196282"/>
                </a:lnTo>
                <a:lnTo>
                  <a:pt x="234976" y="193728"/>
                </a:lnTo>
                <a:lnTo>
                  <a:pt x="236661" y="190755"/>
                </a:lnTo>
                <a:lnTo>
                  <a:pt x="238533" y="184065"/>
                </a:lnTo>
                <a:lnTo>
                  <a:pt x="239365" y="176858"/>
                </a:lnTo>
                <a:lnTo>
                  <a:pt x="245901" y="159593"/>
                </a:lnTo>
                <a:lnTo>
                  <a:pt x="249025" y="155298"/>
                </a:lnTo>
                <a:lnTo>
                  <a:pt x="252376" y="152435"/>
                </a:lnTo>
                <a:lnTo>
                  <a:pt x="255881" y="150526"/>
                </a:lnTo>
                <a:lnTo>
                  <a:pt x="258218" y="147983"/>
                </a:lnTo>
                <a:lnTo>
                  <a:pt x="259776" y="145019"/>
                </a:lnTo>
                <a:lnTo>
                  <a:pt x="260814" y="141772"/>
                </a:lnTo>
                <a:lnTo>
                  <a:pt x="265355" y="134778"/>
                </a:lnTo>
                <a:lnTo>
                  <a:pt x="272549" y="126007"/>
                </a:lnTo>
                <a:lnTo>
                  <a:pt x="273533" y="121421"/>
                </a:lnTo>
                <a:lnTo>
                  <a:pt x="274165" y="114197"/>
                </a:lnTo>
                <a:lnTo>
                  <a:pt x="284148" y="102733"/>
                </a:lnTo>
                <a:lnTo>
                  <a:pt x="303096" y="83644"/>
                </a:lnTo>
                <a:lnTo>
                  <a:pt x="304934" y="80535"/>
                </a:lnTo>
                <a:lnTo>
                  <a:pt x="308126" y="68772"/>
                </a:lnTo>
                <a:lnTo>
                  <a:pt x="320223" y="55179"/>
                </a:lnTo>
                <a:lnTo>
                  <a:pt x="329738" y="45583"/>
                </a:lnTo>
                <a:lnTo>
                  <a:pt x="330316" y="43731"/>
                </a:lnTo>
                <a:lnTo>
                  <a:pt x="330958" y="38288"/>
                </a:lnTo>
                <a:lnTo>
                  <a:pt x="332399" y="36328"/>
                </a:lnTo>
                <a:lnTo>
                  <a:pt x="334629" y="35021"/>
                </a:lnTo>
                <a:lnTo>
                  <a:pt x="337387" y="34150"/>
                </a:lnTo>
                <a:lnTo>
                  <a:pt x="340494" y="31030"/>
                </a:lnTo>
                <a:lnTo>
                  <a:pt x="352258" y="12879"/>
                </a:lnTo>
                <a:lnTo>
                  <a:pt x="353410" y="7642"/>
                </a:lnTo>
                <a:lnTo>
                  <a:pt x="354148" y="0"/>
                </a:lnTo>
                <a:lnTo>
                  <a:pt x="354326" y="18968"/>
                </a:lnTo>
                <a:lnTo>
                  <a:pt x="354331" y="77686"/>
                </a:lnTo>
                <a:lnTo>
                  <a:pt x="355601" y="81644"/>
                </a:lnTo>
                <a:lnTo>
                  <a:pt x="357717" y="84282"/>
                </a:lnTo>
                <a:lnTo>
                  <a:pt x="360398" y="86041"/>
                </a:lnTo>
                <a:lnTo>
                  <a:pt x="362186" y="88483"/>
                </a:lnTo>
                <a:lnTo>
                  <a:pt x="364172" y="94584"/>
                </a:lnTo>
                <a:lnTo>
                  <a:pt x="365290" y="105159"/>
                </a:lnTo>
                <a:lnTo>
                  <a:pt x="366717" y="108849"/>
                </a:lnTo>
                <a:lnTo>
                  <a:pt x="373523" y="120110"/>
                </a:lnTo>
                <a:lnTo>
                  <a:pt x="377374" y="136570"/>
                </a:lnTo>
                <a:lnTo>
                  <a:pt x="392956" y="214157"/>
                </a:lnTo>
                <a:lnTo>
                  <a:pt x="395321" y="227234"/>
                </a:lnTo>
                <a:lnTo>
                  <a:pt x="397949" y="245151"/>
                </a:lnTo>
                <a:lnTo>
                  <a:pt x="399428" y="262378"/>
                </a:lnTo>
                <a:lnTo>
                  <a:pt x="400906" y="267001"/>
                </a:lnTo>
                <a:lnTo>
                  <a:pt x="407783" y="279576"/>
                </a:lnTo>
                <a:lnTo>
                  <a:pt x="409837" y="287464"/>
                </a:lnTo>
                <a:lnTo>
                  <a:pt x="410994" y="305113"/>
                </a:lnTo>
                <a:lnTo>
                  <a:pt x="411336" y="320361"/>
                </a:lnTo>
                <a:lnTo>
                  <a:pt x="411468" y="344687"/>
                </a:lnTo>
                <a:lnTo>
                  <a:pt x="414862" y="362546"/>
                </a:lnTo>
                <a:lnTo>
                  <a:pt x="417545" y="374420"/>
                </a:lnTo>
                <a:lnTo>
                  <a:pt x="423912" y="391000"/>
                </a:lnTo>
                <a:lnTo>
                  <a:pt x="429706" y="402603"/>
                </a:lnTo>
                <a:lnTo>
                  <a:pt x="432281" y="411993"/>
                </a:lnTo>
                <a:lnTo>
                  <a:pt x="433730" y="430487"/>
                </a:lnTo>
                <a:lnTo>
                  <a:pt x="435203" y="436224"/>
                </a:lnTo>
                <a:lnTo>
                  <a:pt x="443307" y="454557"/>
                </a:lnTo>
                <a:lnTo>
                  <a:pt x="448427" y="473296"/>
                </a:lnTo>
                <a:lnTo>
                  <a:pt x="453301" y="489979"/>
                </a:lnTo>
                <a:lnTo>
                  <a:pt x="457315" y="507780"/>
                </a:lnTo>
                <a:lnTo>
                  <a:pt x="462755" y="521392"/>
                </a:lnTo>
                <a:lnTo>
                  <a:pt x="467469" y="540431"/>
                </a:lnTo>
                <a:lnTo>
                  <a:pt x="468115" y="543946"/>
                </a:lnTo>
                <a:lnTo>
                  <a:pt x="471788" y="548895"/>
                </a:lnTo>
                <a:lnTo>
                  <a:pt x="474546" y="551993"/>
                </a:lnTo>
                <a:lnTo>
                  <a:pt x="476384" y="555328"/>
                </a:lnTo>
                <a:lnTo>
                  <a:pt x="479576" y="567486"/>
                </a:lnTo>
                <a:lnTo>
                  <a:pt x="480018" y="585340"/>
                </a:lnTo>
                <a:lnTo>
                  <a:pt x="481302" y="588990"/>
                </a:lnTo>
                <a:lnTo>
                  <a:pt x="489101" y="600585"/>
                </a:lnTo>
                <a:lnTo>
                  <a:pt x="491490" y="615338"/>
                </a:lnTo>
              </a:path>
            </a:pathLst>
          </a:custGeom>
          <a:noFill/>
          <a:ln w="38100" cap="sq" cmpd="sng" algn="ctr">
            <a:solidFill>
              <a:srgbClr val="009D4B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SMARTPenAnnotation16"/>
          <p:cNvSpPr/>
          <p:nvPr/>
        </p:nvSpPr>
        <p:spPr bwMode="auto">
          <a:xfrm>
            <a:off x="7943850" y="1314462"/>
            <a:ext cx="571501" cy="34278"/>
          </a:xfrm>
          <a:custGeom>
            <a:avLst/>
            <a:gdLst/>
            <a:ahLst/>
            <a:cxnLst/>
            <a:rect l="0" t="0" r="0" b="0"/>
            <a:pathLst>
              <a:path w="571501" h="34278">
                <a:moveTo>
                  <a:pt x="0" y="34277"/>
                </a:moveTo>
                <a:lnTo>
                  <a:pt x="9841" y="24436"/>
                </a:lnTo>
                <a:lnTo>
                  <a:pt x="14110" y="23554"/>
                </a:lnTo>
                <a:lnTo>
                  <a:pt x="17026" y="23318"/>
                </a:lnTo>
                <a:lnTo>
                  <a:pt x="20241" y="21891"/>
                </a:lnTo>
                <a:lnTo>
                  <a:pt x="23654" y="19670"/>
                </a:lnTo>
                <a:lnTo>
                  <a:pt x="27199" y="16919"/>
                </a:lnTo>
                <a:lnTo>
                  <a:pt x="30833" y="15085"/>
                </a:lnTo>
                <a:lnTo>
                  <a:pt x="34525" y="13863"/>
                </a:lnTo>
                <a:lnTo>
                  <a:pt x="38257" y="13048"/>
                </a:lnTo>
                <a:lnTo>
                  <a:pt x="45789" y="12142"/>
                </a:lnTo>
                <a:lnTo>
                  <a:pt x="49576" y="11901"/>
                </a:lnTo>
                <a:lnTo>
                  <a:pt x="54640" y="10470"/>
                </a:lnTo>
                <a:lnTo>
                  <a:pt x="60556" y="8246"/>
                </a:lnTo>
                <a:lnTo>
                  <a:pt x="67041" y="5493"/>
                </a:lnTo>
                <a:lnTo>
                  <a:pt x="72634" y="3658"/>
                </a:lnTo>
                <a:lnTo>
                  <a:pt x="77633" y="2434"/>
                </a:lnTo>
                <a:lnTo>
                  <a:pt x="82235" y="1619"/>
                </a:lnTo>
                <a:lnTo>
                  <a:pt x="90736" y="712"/>
                </a:lnTo>
                <a:lnTo>
                  <a:pt x="106540" y="131"/>
                </a:lnTo>
                <a:lnTo>
                  <a:pt x="129527" y="0"/>
                </a:lnTo>
                <a:lnTo>
                  <a:pt x="134611" y="1266"/>
                </a:lnTo>
                <a:lnTo>
                  <a:pt x="140541" y="3380"/>
                </a:lnTo>
                <a:lnTo>
                  <a:pt x="147034" y="6059"/>
                </a:lnTo>
                <a:lnTo>
                  <a:pt x="152632" y="7845"/>
                </a:lnTo>
                <a:lnTo>
                  <a:pt x="157635" y="9036"/>
                </a:lnTo>
                <a:lnTo>
                  <a:pt x="162239" y="9830"/>
                </a:lnTo>
                <a:lnTo>
                  <a:pt x="177516" y="10712"/>
                </a:lnTo>
                <a:lnTo>
                  <a:pt x="206232" y="11278"/>
                </a:lnTo>
                <a:lnTo>
                  <a:pt x="291165" y="11405"/>
                </a:lnTo>
                <a:lnTo>
                  <a:pt x="299520" y="10139"/>
                </a:lnTo>
                <a:lnTo>
                  <a:pt x="307630" y="8025"/>
                </a:lnTo>
                <a:lnTo>
                  <a:pt x="315576" y="5346"/>
                </a:lnTo>
                <a:lnTo>
                  <a:pt x="322144" y="3560"/>
                </a:lnTo>
                <a:lnTo>
                  <a:pt x="327793" y="2369"/>
                </a:lnTo>
                <a:lnTo>
                  <a:pt x="332828" y="1575"/>
                </a:lnTo>
                <a:lnTo>
                  <a:pt x="345197" y="693"/>
                </a:lnTo>
                <a:lnTo>
                  <a:pt x="352051" y="458"/>
                </a:lnTo>
                <a:lnTo>
                  <a:pt x="423603" y="29"/>
                </a:lnTo>
                <a:lnTo>
                  <a:pt x="428452" y="1285"/>
                </a:lnTo>
                <a:lnTo>
                  <a:pt x="432954" y="3393"/>
                </a:lnTo>
                <a:lnTo>
                  <a:pt x="437226" y="6067"/>
                </a:lnTo>
                <a:lnTo>
                  <a:pt x="442614" y="7851"/>
                </a:lnTo>
                <a:lnTo>
                  <a:pt x="448747" y="9040"/>
                </a:lnTo>
                <a:lnTo>
                  <a:pt x="455374" y="9832"/>
                </a:lnTo>
                <a:lnTo>
                  <a:pt x="466125" y="10713"/>
                </a:lnTo>
                <a:lnTo>
                  <a:pt x="483375" y="11278"/>
                </a:lnTo>
                <a:lnTo>
                  <a:pt x="506686" y="11405"/>
                </a:lnTo>
                <a:lnTo>
                  <a:pt x="510510" y="12679"/>
                </a:lnTo>
                <a:lnTo>
                  <a:pt x="514331" y="14799"/>
                </a:lnTo>
                <a:lnTo>
                  <a:pt x="518147" y="17482"/>
                </a:lnTo>
                <a:lnTo>
                  <a:pt x="521961" y="19270"/>
                </a:lnTo>
                <a:lnTo>
                  <a:pt x="525774" y="20463"/>
                </a:lnTo>
                <a:lnTo>
                  <a:pt x="529586" y="21258"/>
                </a:lnTo>
                <a:lnTo>
                  <a:pt x="543981" y="22141"/>
                </a:lnTo>
                <a:lnTo>
                  <a:pt x="571500" y="22847"/>
                </a:lnTo>
              </a:path>
            </a:pathLst>
          </a:custGeom>
          <a:noFill/>
          <a:ln w="38100" cap="sq" cmpd="sng" algn="ctr">
            <a:solidFill>
              <a:srgbClr val="009D4B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circle?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Technically speaking, a</a:t>
            </a:r>
            <a:r>
              <a:rPr lang="en-US" b="1" dirty="0" smtClean="0"/>
              <a:t> circle </a:t>
            </a:r>
            <a:r>
              <a:rPr lang="en-US" dirty="0" smtClean="0"/>
              <a:t>is the set of points in a plane at a given distance from a given point in that plane.</a:t>
            </a:r>
          </a:p>
          <a:p>
            <a:r>
              <a:rPr lang="en-US" dirty="0"/>
              <a:t>A</a:t>
            </a:r>
            <a:r>
              <a:rPr lang="en-US" dirty="0" smtClean="0"/>
              <a:t> circle divides the plane into three separate regions: </a:t>
            </a:r>
          </a:p>
          <a:p>
            <a:pPr lvl="1"/>
            <a:r>
              <a:rPr lang="en-US" dirty="0" smtClean="0"/>
              <a:t>the interior of the circle</a:t>
            </a:r>
          </a:p>
          <a:p>
            <a:pPr lvl="1"/>
            <a:r>
              <a:rPr lang="en-US" dirty="0" smtClean="0"/>
              <a:t>the exterior of the circle</a:t>
            </a:r>
          </a:p>
          <a:p>
            <a:pPr lvl="1"/>
            <a:r>
              <a:rPr lang="en-US" dirty="0" smtClean="0"/>
              <a:t>The circle itself.</a:t>
            </a:r>
          </a:p>
          <a:p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4419600"/>
            <a:ext cx="2286000" cy="2286000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</p:pic>
      <p:sp>
        <p:nvSpPr>
          <p:cNvPr id="5" name="SMARTPenAnnotation118"/>
          <p:cNvSpPr/>
          <p:nvPr/>
        </p:nvSpPr>
        <p:spPr bwMode="auto">
          <a:xfrm>
            <a:off x="240030" y="3108959"/>
            <a:ext cx="6286501" cy="171451"/>
          </a:xfrm>
          <a:custGeom>
            <a:avLst/>
            <a:gdLst/>
            <a:ahLst/>
            <a:cxnLst/>
            <a:rect l="0" t="0" r="0" b="0"/>
            <a:pathLst>
              <a:path w="6286501" h="171451">
                <a:moveTo>
                  <a:pt x="0" y="171450"/>
                </a:moveTo>
                <a:lnTo>
                  <a:pt x="9841" y="161609"/>
                </a:lnTo>
                <a:lnTo>
                  <a:pt x="14110" y="160727"/>
                </a:lnTo>
                <a:lnTo>
                  <a:pt x="17027" y="160491"/>
                </a:lnTo>
                <a:lnTo>
                  <a:pt x="20241" y="159064"/>
                </a:lnTo>
                <a:lnTo>
                  <a:pt x="27199" y="154092"/>
                </a:lnTo>
                <a:lnTo>
                  <a:pt x="30833" y="152258"/>
                </a:lnTo>
                <a:lnTo>
                  <a:pt x="38257" y="150220"/>
                </a:lnTo>
                <a:lnTo>
                  <a:pt x="235958" y="147321"/>
                </a:lnTo>
                <a:lnTo>
                  <a:pt x="272086" y="142523"/>
                </a:lnTo>
                <a:lnTo>
                  <a:pt x="353606" y="136950"/>
                </a:lnTo>
                <a:lnTo>
                  <a:pt x="371627" y="134480"/>
                </a:lnTo>
                <a:lnTo>
                  <a:pt x="403928" y="129619"/>
                </a:lnTo>
                <a:lnTo>
                  <a:pt x="507981" y="122571"/>
                </a:lnTo>
                <a:lnTo>
                  <a:pt x="532964" y="119814"/>
                </a:lnTo>
                <a:lnTo>
                  <a:pt x="554699" y="116706"/>
                </a:lnTo>
                <a:lnTo>
                  <a:pt x="574269" y="113365"/>
                </a:lnTo>
                <a:lnTo>
                  <a:pt x="592396" y="109866"/>
                </a:lnTo>
                <a:lnTo>
                  <a:pt x="642179" y="104943"/>
                </a:lnTo>
                <a:lnTo>
                  <a:pt x="758325" y="101722"/>
                </a:lnTo>
                <a:lnTo>
                  <a:pt x="790846" y="96856"/>
                </a:lnTo>
                <a:lnTo>
                  <a:pt x="843783" y="93045"/>
                </a:lnTo>
                <a:lnTo>
                  <a:pt x="893617" y="97984"/>
                </a:lnTo>
                <a:lnTo>
                  <a:pt x="1053265" y="102743"/>
                </a:lnTo>
                <a:lnTo>
                  <a:pt x="1203618" y="102833"/>
                </a:lnTo>
                <a:lnTo>
                  <a:pt x="1288474" y="106240"/>
                </a:lnTo>
                <a:lnTo>
                  <a:pt x="1368945" y="110718"/>
                </a:lnTo>
                <a:lnTo>
                  <a:pt x="1630408" y="113829"/>
                </a:lnTo>
                <a:lnTo>
                  <a:pt x="2111686" y="114297"/>
                </a:lnTo>
                <a:lnTo>
                  <a:pt x="2211490" y="117686"/>
                </a:lnTo>
                <a:lnTo>
                  <a:pt x="2306224" y="122155"/>
                </a:lnTo>
                <a:lnTo>
                  <a:pt x="2441288" y="127211"/>
                </a:lnTo>
                <a:lnTo>
                  <a:pt x="2750261" y="143615"/>
                </a:lnTo>
                <a:lnTo>
                  <a:pt x="2938063" y="147936"/>
                </a:lnTo>
                <a:lnTo>
                  <a:pt x="3466632" y="148588"/>
                </a:lnTo>
                <a:lnTo>
                  <a:pt x="3529968" y="145203"/>
                </a:lnTo>
                <a:lnTo>
                  <a:pt x="3590715" y="140735"/>
                </a:lnTo>
                <a:lnTo>
                  <a:pt x="3676164" y="136949"/>
                </a:lnTo>
                <a:lnTo>
                  <a:pt x="3735277" y="131563"/>
                </a:lnTo>
                <a:lnTo>
                  <a:pt x="3819610" y="127459"/>
                </a:lnTo>
                <a:lnTo>
                  <a:pt x="3949442" y="120175"/>
                </a:lnTo>
                <a:lnTo>
                  <a:pt x="4030301" y="113525"/>
                </a:lnTo>
                <a:lnTo>
                  <a:pt x="4066087" y="109973"/>
                </a:lnTo>
                <a:lnTo>
                  <a:pt x="4218655" y="100419"/>
                </a:lnTo>
                <a:lnTo>
                  <a:pt x="4277798" y="95431"/>
                </a:lnTo>
                <a:lnTo>
                  <a:pt x="4362344" y="91353"/>
                </a:lnTo>
                <a:lnTo>
                  <a:pt x="4421246" y="85898"/>
                </a:lnTo>
                <a:lnTo>
                  <a:pt x="4552411" y="79241"/>
                </a:lnTo>
                <a:lnTo>
                  <a:pt x="4758812" y="71739"/>
                </a:lnTo>
                <a:lnTo>
                  <a:pt x="4938372" y="67726"/>
                </a:lnTo>
                <a:lnTo>
                  <a:pt x="5023313" y="60849"/>
                </a:lnTo>
                <a:lnTo>
                  <a:pt x="5103514" y="56976"/>
                </a:lnTo>
                <a:lnTo>
                  <a:pt x="5128272" y="54494"/>
                </a:lnTo>
                <a:lnTo>
                  <a:pt x="5202911" y="44933"/>
                </a:lnTo>
                <a:lnTo>
                  <a:pt x="5228827" y="41386"/>
                </a:lnTo>
                <a:lnTo>
                  <a:pt x="5307777" y="36393"/>
                </a:lnTo>
                <a:lnTo>
                  <a:pt x="5360868" y="31838"/>
                </a:lnTo>
                <a:lnTo>
                  <a:pt x="5387472" y="28846"/>
                </a:lnTo>
                <a:lnTo>
                  <a:pt x="5437352" y="22134"/>
                </a:lnTo>
                <a:lnTo>
                  <a:pt x="5461321" y="18566"/>
                </a:lnTo>
                <a:lnTo>
                  <a:pt x="5531462" y="13545"/>
                </a:lnTo>
                <a:lnTo>
                  <a:pt x="5659880" y="8322"/>
                </a:lnTo>
                <a:lnTo>
                  <a:pt x="5728602" y="3699"/>
                </a:lnTo>
                <a:lnTo>
                  <a:pt x="5924116" y="217"/>
                </a:lnTo>
                <a:lnTo>
                  <a:pt x="6286500" y="0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119"/>
          <p:cNvSpPr/>
          <p:nvPr/>
        </p:nvSpPr>
        <p:spPr bwMode="auto">
          <a:xfrm>
            <a:off x="5806440" y="3177539"/>
            <a:ext cx="34290" cy="137162"/>
          </a:xfrm>
          <a:custGeom>
            <a:avLst/>
            <a:gdLst/>
            <a:ahLst/>
            <a:cxnLst/>
            <a:rect l="0" t="0" r="0" b="0"/>
            <a:pathLst>
              <a:path w="34290" h="137162">
                <a:moveTo>
                  <a:pt x="0" y="0"/>
                </a:moveTo>
                <a:lnTo>
                  <a:pt x="0" y="25751"/>
                </a:lnTo>
                <a:lnTo>
                  <a:pt x="1269" y="28597"/>
                </a:lnTo>
                <a:lnTo>
                  <a:pt x="3386" y="30495"/>
                </a:lnTo>
                <a:lnTo>
                  <a:pt x="6067" y="31760"/>
                </a:lnTo>
                <a:lnTo>
                  <a:pt x="7855" y="35144"/>
                </a:lnTo>
                <a:lnTo>
                  <a:pt x="9046" y="39939"/>
                </a:lnTo>
                <a:lnTo>
                  <a:pt x="9841" y="45676"/>
                </a:lnTo>
                <a:lnTo>
                  <a:pt x="11640" y="52041"/>
                </a:lnTo>
                <a:lnTo>
                  <a:pt x="14110" y="58824"/>
                </a:lnTo>
                <a:lnTo>
                  <a:pt x="17027" y="65886"/>
                </a:lnTo>
                <a:lnTo>
                  <a:pt x="18971" y="71864"/>
                </a:lnTo>
                <a:lnTo>
                  <a:pt x="20267" y="77120"/>
                </a:lnTo>
                <a:lnTo>
                  <a:pt x="21131" y="81893"/>
                </a:lnTo>
                <a:lnTo>
                  <a:pt x="21707" y="87615"/>
                </a:lnTo>
                <a:lnTo>
                  <a:pt x="22091" y="93971"/>
                </a:lnTo>
                <a:lnTo>
                  <a:pt x="22348" y="100747"/>
                </a:lnTo>
                <a:lnTo>
                  <a:pt x="23789" y="106535"/>
                </a:lnTo>
                <a:lnTo>
                  <a:pt x="26019" y="111663"/>
                </a:lnTo>
                <a:lnTo>
                  <a:pt x="28776" y="116352"/>
                </a:lnTo>
                <a:lnTo>
                  <a:pt x="30614" y="120748"/>
                </a:lnTo>
                <a:lnTo>
                  <a:pt x="31839" y="124949"/>
                </a:lnTo>
                <a:lnTo>
                  <a:pt x="34289" y="137161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120"/>
          <p:cNvSpPr/>
          <p:nvPr/>
        </p:nvSpPr>
        <p:spPr bwMode="auto">
          <a:xfrm>
            <a:off x="5692140" y="3257550"/>
            <a:ext cx="217170" cy="90771"/>
          </a:xfrm>
          <a:custGeom>
            <a:avLst/>
            <a:gdLst/>
            <a:ahLst/>
            <a:cxnLst/>
            <a:rect l="0" t="0" r="0" b="0"/>
            <a:pathLst>
              <a:path w="217170" h="90771">
                <a:moveTo>
                  <a:pt x="0" y="0"/>
                </a:moveTo>
                <a:lnTo>
                  <a:pt x="15908" y="15909"/>
                </a:lnTo>
                <a:lnTo>
                  <a:pt x="18225" y="19496"/>
                </a:lnTo>
                <a:lnTo>
                  <a:pt x="19770" y="23157"/>
                </a:lnTo>
                <a:lnTo>
                  <a:pt x="20800" y="26868"/>
                </a:lnTo>
                <a:lnTo>
                  <a:pt x="22756" y="30612"/>
                </a:lnTo>
                <a:lnTo>
                  <a:pt x="25331" y="34378"/>
                </a:lnTo>
                <a:lnTo>
                  <a:pt x="28317" y="38158"/>
                </a:lnTo>
                <a:lnTo>
                  <a:pt x="31578" y="41949"/>
                </a:lnTo>
                <a:lnTo>
                  <a:pt x="35022" y="45746"/>
                </a:lnTo>
                <a:lnTo>
                  <a:pt x="38588" y="49547"/>
                </a:lnTo>
                <a:lnTo>
                  <a:pt x="43505" y="53351"/>
                </a:lnTo>
                <a:lnTo>
                  <a:pt x="49323" y="57157"/>
                </a:lnTo>
                <a:lnTo>
                  <a:pt x="55742" y="60965"/>
                </a:lnTo>
                <a:lnTo>
                  <a:pt x="61291" y="64773"/>
                </a:lnTo>
                <a:lnTo>
                  <a:pt x="66261" y="68582"/>
                </a:lnTo>
                <a:lnTo>
                  <a:pt x="70844" y="72391"/>
                </a:lnTo>
                <a:lnTo>
                  <a:pt x="77709" y="76200"/>
                </a:lnTo>
                <a:lnTo>
                  <a:pt x="86096" y="80010"/>
                </a:lnTo>
                <a:lnTo>
                  <a:pt x="95497" y="83820"/>
                </a:lnTo>
                <a:lnTo>
                  <a:pt x="104305" y="86360"/>
                </a:lnTo>
                <a:lnTo>
                  <a:pt x="112716" y="88053"/>
                </a:lnTo>
                <a:lnTo>
                  <a:pt x="132331" y="90770"/>
                </a:lnTo>
                <a:lnTo>
                  <a:pt x="135211" y="89723"/>
                </a:lnTo>
                <a:lnTo>
                  <a:pt x="138400" y="87755"/>
                </a:lnTo>
                <a:lnTo>
                  <a:pt x="146577" y="81539"/>
                </a:lnTo>
                <a:lnTo>
                  <a:pt x="148518" y="79759"/>
                </a:lnTo>
                <a:lnTo>
                  <a:pt x="158254" y="70303"/>
                </a:lnTo>
                <a:lnTo>
                  <a:pt x="165564" y="63022"/>
                </a:lnTo>
                <a:lnTo>
                  <a:pt x="167526" y="59794"/>
                </a:lnTo>
                <a:lnTo>
                  <a:pt x="168834" y="56373"/>
                </a:lnTo>
                <a:lnTo>
                  <a:pt x="169706" y="52821"/>
                </a:lnTo>
                <a:lnTo>
                  <a:pt x="171557" y="49184"/>
                </a:lnTo>
                <a:lnTo>
                  <a:pt x="174062" y="45489"/>
                </a:lnTo>
                <a:lnTo>
                  <a:pt x="177000" y="41756"/>
                </a:lnTo>
                <a:lnTo>
                  <a:pt x="180231" y="37997"/>
                </a:lnTo>
                <a:lnTo>
                  <a:pt x="183653" y="34221"/>
                </a:lnTo>
                <a:lnTo>
                  <a:pt x="187206" y="30434"/>
                </a:lnTo>
                <a:lnTo>
                  <a:pt x="189573" y="26639"/>
                </a:lnTo>
                <a:lnTo>
                  <a:pt x="191152" y="22839"/>
                </a:lnTo>
                <a:lnTo>
                  <a:pt x="192205" y="19036"/>
                </a:lnTo>
                <a:lnTo>
                  <a:pt x="194176" y="16500"/>
                </a:lnTo>
                <a:lnTo>
                  <a:pt x="196761" y="14810"/>
                </a:lnTo>
                <a:lnTo>
                  <a:pt x="199754" y="13683"/>
                </a:lnTo>
                <a:lnTo>
                  <a:pt x="203019" y="11662"/>
                </a:lnTo>
                <a:lnTo>
                  <a:pt x="206466" y="9045"/>
                </a:lnTo>
                <a:lnTo>
                  <a:pt x="217169" y="0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121"/>
          <p:cNvSpPr/>
          <p:nvPr/>
        </p:nvSpPr>
        <p:spPr bwMode="auto">
          <a:xfrm>
            <a:off x="6435089" y="5280659"/>
            <a:ext cx="80012" cy="285751"/>
          </a:xfrm>
          <a:custGeom>
            <a:avLst/>
            <a:gdLst/>
            <a:ahLst/>
            <a:cxnLst/>
            <a:rect l="0" t="0" r="0" b="0"/>
            <a:pathLst>
              <a:path w="80012" h="285751">
                <a:moveTo>
                  <a:pt x="0" y="0"/>
                </a:moveTo>
                <a:lnTo>
                  <a:pt x="6069" y="6068"/>
                </a:lnTo>
                <a:lnTo>
                  <a:pt x="7856" y="9125"/>
                </a:lnTo>
                <a:lnTo>
                  <a:pt x="9842" y="15909"/>
                </a:lnTo>
                <a:lnTo>
                  <a:pt x="11641" y="22037"/>
                </a:lnTo>
                <a:lnTo>
                  <a:pt x="17028" y="39004"/>
                </a:lnTo>
                <a:lnTo>
                  <a:pt x="20242" y="47593"/>
                </a:lnTo>
                <a:lnTo>
                  <a:pt x="23655" y="55859"/>
                </a:lnTo>
                <a:lnTo>
                  <a:pt x="27201" y="63909"/>
                </a:lnTo>
                <a:lnTo>
                  <a:pt x="29563" y="70546"/>
                </a:lnTo>
                <a:lnTo>
                  <a:pt x="31139" y="76241"/>
                </a:lnTo>
                <a:lnTo>
                  <a:pt x="32190" y="81308"/>
                </a:lnTo>
                <a:lnTo>
                  <a:pt x="34160" y="87225"/>
                </a:lnTo>
                <a:lnTo>
                  <a:pt x="36743" y="93711"/>
                </a:lnTo>
                <a:lnTo>
                  <a:pt x="39736" y="100574"/>
                </a:lnTo>
                <a:lnTo>
                  <a:pt x="43001" y="110229"/>
                </a:lnTo>
                <a:lnTo>
                  <a:pt x="46447" y="121746"/>
                </a:lnTo>
                <a:lnTo>
                  <a:pt x="50015" y="134504"/>
                </a:lnTo>
                <a:lnTo>
                  <a:pt x="52393" y="145550"/>
                </a:lnTo>
                <a:lnTo>
                  <a:pt x="53979" y="155453"/>
                </a:lnTo>
                <a:lnTo>
                  <a:pt x="55036" y="164596"/>
                </a:lnTo>
                <a:lnTo>
                  <a:pt x="55741" y="171961"/>
                </a:lnTo>
                <a:lnTo>
                  <a:pt x="56211" y="178141"/>
                </a:lnTo>
                <a:lnTo>
                  <a:pt x="56524" y="183531"/>
                </a:lnTo>
                <a:lnTo>
                  <a:pt x="58003" y="189664"/>
                </a:lnTo>
                <a:lnTo>
                  <a:pt x="60259" y="196293"/>
                </a:lnTo>
                <a:lnTo>
                  <a:pt x="63033" y="203252"/>
                </a:lnTo>
                <a:lnTo>
                  <a:pt x="64882" y="210432"/>
                </a:lnTo>
                <a:lnTo>
                  <a:pt x="66115" y="217758"/>
                </a:lnTo>
                <a:lnTo>
                  <a:pt x="66937" y="225182"/>
                </a:lnTo>
                <a:lnTo>
                  <a:pt x="67484" y="231401"/>
                </a:lnTo>
                <a:lnTo>
                  <a:pt x="67850" y="236818"/>
                </a:lnTo>
                <a:lnTo>
                  <a:pt x="68093" y="241698"/>
                </a:lnTo>
                <a:lnTo>
                  <a:pt x="69526" y="247493"/>
                </a:lnTo>
                <a:lnTo>
                  <a:pt x="71751" y="253895"/>
                </a:lnTo>
                <a:lnTo>
                  <a:pt x="74504" y="260703"/>
                </a:lnTo>
                <a:lnTo>
                  <a:pt x="76339" y="266512"/>
                </a:lnTo>
                <a:lnTo>
                  <a:pt x="77563" y="271655"/>
                </a:lnTo>
                <a:lnTo>
                  <a:pt x="80011" y="285750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122"/>
          <p:cNvSpPr/>
          <p:nvPr/>
        </p:nvSpPr>
        <p:spPr bwMode="auto">
          <a:xfrm>
            <a:off x="6366509" y="5120639"/>
            <a:ext cx="3388" cy="1"/>
          </a:xfrm>
          <a:custGeom>
            <a:avLst/>
            <a:gdLst/>
            <a:ahLst/>
            <a:cxnLst/>
            <a:rect l="0" t="0" r="0" b="0"/>
            <a:pathLst>
              <a:path w="3388" h="1">
                <a:moveTo>
                  <a:pt x="0" y="0"/>
                </a:moveTo>
                <a:lnTo>
                  <a:pt x="3387" y="0"/>
                </a:lnTo>
                <a:close/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123"/>
          <p:cNvSpPr/>
          <p:nvPr/>
        </p:nvSpPr>
        <p:spPr bwMode="auto">
          <a:xfrm>
            <a:off x="6537959" y="5212479"/>
            <a:ext cx="194311" cy="285351"/>
          </a:xfrm>
          <a:custGeom>
            <a:avLst/>
            <a:gdLst/>
            <a:ahLst/>
            <a:cxnLst/>
            <a:rect l="0" t="0" r="0" b="0"/>
            <a:pathLst>
              <a:path w="194311" h="285351">
                <a:moveTo>
                  <a:pt x="0" y="22460"/>
                </a:moveTo>
                <a:lnTo>
                  <a:pt x="0" y="40664"/>
                </a:lnTo>
                <a:lnTo>
                  <a:pt x="1271" y="48566"/>
                </a:lnTo>
                <a:lnTo>
                  <a:pt x="3388" y="56374"/>
                </a:lnTo>
                <a:lnTo>
                  <a:pt x="6068" y="64119"/>
                </a:lnTo>
                <a:lnTo>
                  <a:pt x="7856" y="71823"/>
                </a:lnTo>
                <a:lnTo>
                  <a:pt x="9047" y="79499"/>
                </a:lnTo>
                <a:lnTo>
                  <a:pt x="9842" y="87156"/>
                </a:lnTo>
                <a:lnTo>
                  <a:pt x="11641" y="94801"/>
                </a:lnTo>
                <a:lnTo>
                  <a:pt x="14111" y="102437"/>
                </a:lnTo>
                <a:lnTo>
                  <a:pt x="17027" y="110068"/>
                </a:lnTo>
                <a:lnTo>
                  <a:pt x="20243" y="120236"/>
                </a:lnTo>
                <a:lnTo>
                  <a:pt x="30833" y="157546"/>
                </a:lnTo>
                <a:lnTo>
                  <a:pt x="38258" y="181558"/>
                </a:lnTo>
                <a:lnTo>
                  <a:pt x="40745" y="190756"/>
                </a:lnTo>
                <a:lnTo>
                  <a:pt x="42404" y="198158"/>
                </a:lnTo>
                <a:lnTo>
                  <a:pt x="43509" y="204362"/>
                </a:lnTo>
                <a:lnTo>
                  <a:pt x="45516" y="211038"/>
                </a:lnTo>
                <a:lnTo>
                  <a:pt x="48125" y="218029"/>
                </a:lnTo>
                <a:lnTo>
                  <a:pt x="51134" y="225229"/>
                </a:lnTo>
                <a:lnTo>
                  <a:pt x="53139" y="232570"/>
                </a:lnTo>
                <a:lnTo>
                  <a:pt x="54476" y="240003"/>
                </a:lnTo>
                <a:lnTo>
                  <a:pt x="55368" y="247499"/>
                </a:lnTo>
                <a:lnTo>
                  <a:pt x="57232" y="253766"/>
                </a:lnTo>
                <a:lnTo>
                  <a:pt x="59745" y="259214"/>
                </a:lnTo>
                <a:lnTo>
                  <a:pt x="66835" y="271015"/>
                </a:lnTo>
                <a:lnTo>
                  <a:pt x="67805" y="276016"/>
                </a:lnTo>
                <a:lnTo>
                  <a:pt x="68236" y="279932"/>
                </a:lnTo>
                <a:lnTo>
                  <a:pt x="68478" y="273726"/>
                </a:lnTo>
                <a:lnTo>
                  <a:pt x="68535" y="262827"/>
                </a:lnTo>
                <a:lnTo>
                  <a:pt x="67280" y="257635"/>
                </a:lnTo>
                <a:lnTo>
                  <a:pt x="65174" y="252904"/>
                </a:lnTo>
                <a:lnTo>
                  <a:pt x="62499" y="248479"/>
                </a:lnTo>
                <a:lnTo>
                  <a:pt x="60716" y="241719"/>
                </a:lnTo>
                <a:lnTo>
                  <a:pt x="59528" y="233403"/>
                </a:lnTo>
                <a:lnTo>
                  <a:pt x="58736" y="224049"/>
                </a:lnTo>
                <a:lnTo>
                  <a:pt x="58208" y="215273"/>
                </a:lnTo>
                <a:lnTo>
                  <a:pt x="57620" y="198748"/>
                </a:lnTo>
                <a:lnTo>
                  <a:pt x="57290" y="163029"/>
                </a:lnTo>
                <a:lnTo>
                  <a:pt x="58514" y="149193"/>
                </a:lnTo>
                <a:lnTo>
                  <a:pt x="60599" y="134889"/>
                </a:lnTo>
                <a:lnTo>
                  <a:pt x="63259" y="120273"/>
                </a:lnTo>
                <a:lnTo>
                  <a:pt x="65033" y="107989"/>
                </a:lnTo>
                <a:lnTo>
                  <a:pt x="66216" y="97260"/>
                </a:lnTo>
                <a:lnTo>
                  <a:pt x="67004" y="87566"/>
                </a:lnTo>
                <a:lnTo>
                  <a:pt x="68799" y="78565"/>
                </a:lnTo>
                <a:lnTo>
                  <a:pt x="71267" y="70023"/>
                </a:lnTo>
                <a:lnTo>
                  <a:pt x="74181" y="61789"/>
                </a:lnTo>
                <a:lnTo>
                  <a:pt x="77394" y="53760"/>
                </a:lnTo>
                <a:lnTo>
                  <a:pt x="80806" y="45867"/>
                </a:lnTo>
                <a:lnTo>
                  <a:pt x="84351" y="38065"/>
                </a:lnTo>
                <a:lnTo>
                  <a:pt x="89254" y="30323"/>
                </a:lnTo>
                <a:lnTo>
                  <a:pt x="95064" y="22622"/>
                </a:lnTo>
                <a:lnTo>
                  <a:pt x="110501" y="4148"/>
                </a:lnTo>
                <a:lnTo>
                  <a:pt x="113037" y="2632"/>
                </a:lnTo>
                <a:lnTo>
                  <a:pt x="115999" y="1621"/>
                </a:lnTo>
                <a:lnTo>
                  <a:pt x="119243" y="948"/>
                </a:lnTo>
                <a:lnTo>
                  <a:pt x="122675" y="498"/>
                </a:lnTo>
                <a:lnTo>
                  <a:pt x="126234" y="199"/>
                </a:lnTo>
                <a:lnTo>
                  <a:pt x="129876" y="0"/>
                </a:lnTo>
                <a:lnTo>
                  <a:pt x="133574" y="1136"/>
                </a:lnTo>
                <a:lnTo>
                  <a:pt x="137310" y="3165"/>
                </a:lnTo>
                <a:lnTo>
                  <a:pt x="141070" y="5786"/>
                </a:lnTo>
                <a:lnTo>
                  <a:pt x="143577" y="8805"/>
                </a:lnTo>
                <a:lnTo>
                  <a:pt x="145248" y="12086"/>
                </a:lnTo>
                <a:lnTo>
                  <a:pt x="146362" y="15544"/>
                </a:lnTo>
                <a:lnTo>
                  <a:pt x="150986" y="32933"/>
                </a:lnTo>
                <a:lnTo>
                  <a:pt x="153998" y="44683"/>
                </a:lnTo>
                <a:lnTo>
                  <a:pt x="157275" y="55055"/>
                </a:lnTo>
                <a:lnTo>
                  <a:pt x="160731" y="64510"/>
                </a:lnTo>
                <a:lnTo>
                  <a:pt x="164304" y="73354"/>
                </a:lnTo>
                <a:lnTo>
                  <a:pt x="166686" y="81790"/>
                </a:lnTo>
                <a:lnTo>
                  <a:pt x="168274" y="89953"/>
                </a:lnTo>
                <a:lnTo>
                  <a:pt x="169333" y="97936"/>
                </a:lnTo>
                <a:lnTo>
                  <a:pt x="171308" y="105797"/>
                </a:lnTo>
                <a:lnTo>
                  <a:pt x="173897" y="113578"/>
                </a:lnTo>
                <a:lnTo>
                  <a:pt x="176891" y="121306"/>
                </a:lnTo>
                <a:lnTo>
                  <a:pt x="178887" y="131537"/>
                </a:lnTo>
                <a:lnTo>
                  <a:pt x="180218" y="143439"/>
                </a:lnTo>
                <a:lnTo>
                  <a:pt x="181106" y="156452"/>
                </a:lnTo>
                <a:lnTo>
                  <a:pt x="182092" y="177686"/>
                </a:lnTo>
                <a:lnTo>
                  <a:pt x="182530" y="196859"/>
                </a:lnTo>
                <a:lnTo>
                  <a:pt x="182725" y="218081"/>
                </a:lnTo>
                <a:lnTo>
                  <a:pt x="184047" y="227804"/>
                </a:lnTo>
                <a:lnTo>
                  <a:pt x="186198" y="236826"/>
                </a:lnTo>
                <a:lnTo>
                  <a:pt x="188903" y="245381"/>
                </a:lnTo>
                <a:lnTo>
                  <a:pt x="190705" y="252354"/>
                </a:lnTo>
                <a:lnTo>
                  <a:pt x="191907" y="258273"/>
                </a:lnTo>
                <a:lnTo>
                  <a:pt x="193598" y="269284"/>
                </a:lnTo>
                <a:lnTo>
                  <a:pt x="194310" y="285350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124"/>
          <p:cNvSpPr/>
          <p:nvPr/>
        </p:nvSpPr>
        <p:spPr bwMode="auto">
          <a:xfrm>
            <a:off x="6789419" y="5006339"/>
            <a:ext cx="57151" cy="480062"/>
          </a:xfrm>
          <a:custGeom>
            <a:avLst/>
            <a:gdLst/>
            <a:ahLst/>
            <a:cxnLst/>
            <a:rect l="0" t="0" r="0" b="0"/>
            <a:pathLst>
              <a:path w="57151" h="480062">
                <a:moveTo>
                  <a:pt x="0" y="0"/>
                </a:moveTo>
                <a:lnTo>
                  <a:pt x="0" y="42778"/>
                </a:lnTo>
                <a:lnTo>
                  <a:pt x="1271" y="50108"/>
                </a:lnTo>
                <a:lnTo>
                  <a:pt x="3388" y="57536"/>
                </a:lnTo>
                <a:lnTo>
                  <a:pt x="6069" y="65027"/>
                </a:lnTo>
                <a:lnTo>
                  <a:pt x="7856" y="72562"/>
                </a:lnTo>
                <a:lnTo>
                  <a:pt x="9048" y="80125"/>
                </a:lnTo>
                <a:lnTo>
                  <a:pt x="11641" y="102921"/>
                </a:lnTo>
                <a:lnTo>
                  <a:pt x="17028" y="146920"/>
                </a:lnTo>
                <a:lnTo>
                  <a:pt x="18972" y="171606"/>
                </a:lnTo>
                <a:lnTo>
                  <a:pt x="20268" y="196955"/>
                </a:lnTo>
                <a:lnTo>
                  <a:pt x="21132" y="222743"/>
                </a:lnTo>
                <a:lnTo>
                  <a:pt x="22979" y="242475"/>
                </a:lnTo>
                <a:lnTo>
                  <a:pt x="25479" y="258171"/>
                </a:lnTo>
                <a:lnTo>
                  <a:pt x="28416" y="271174"/>
                </a:lnTo>
                <a:lnTo>
                  <a:pt x="30374" y="283653"/>
                </a:lnTo>
                <a:lnTo>
                  <a:pt x="31680" y="295782"/>
                </a:lnTo>
                <a:lnTo>
                  <a:pt x="32550" y="307678"/>
                </a:lnTo>
                <a:lnTo>
                  <a:pt x="33130" y="319419"/>
                </a:lnTo>
                <a:lnTo>
                  <a:pt x="33775" y="342624"/>
                </a:lnTo>
                <a:lnTo>
                  <a:pt x="35217" y="352876"/>
                </a:lnTo>
                <a:lnTo>
                  <a:pt x="37448" y="362251"/>
                </a:lnTo>
                <a:lnTo>
                  <a:pt x="40205" y="371041"/>
                </a:lnTo>
                <a:lnTo>
                  <a:pt x="42044" y="379441"/>
                </a:lnTo>
                <a:lnTo>
                  <a:pt x="43270" y="387580"/>
                </a:lnTo>
                <a:lnTo>
                  <a:pt x="44087" y="395547"/>
                </a:lnTo>
                <a:lnTo>
                  <a:pt x="44631" y="403398"/>
                </a:lnTo>
                <a:lnTo>
                  <a:pt x="44994" y="411172"/>
                </a:lnTo>
                <a:lnTo>
                  <a:pt x="45236" y="418895"/>
                </a:lnTo>
                <a:lnTo>
                  <a:pt x="46668" y="427854"/>
                </a:lnTo>
                <a:lnTo>
                  <a:pt x="48892" y="437636"/>
                </a:lnTo>
                <a:lnTo>
                  <a:pt x="54704" y="459447"/>
                </a:lnTo>
                <a:lnTo>
                  <a:pt x="57150" y="480061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125"/>
          <p:cNvSpPr/>
          <p:nvPr/>
        </p:nvSpPr>
        <p:spPr bwMode="auto">
          <a:xfrm>
            <a:off x="6755130" y="5097977"/>
            <a:ext cx="331471" cy="273979"/>
          </a:xfrm>
          <a:custGeom>
            <a:avLst/>
            <a:gdLst/>
            <a:ahLst/>
            <a:cxnLst/>
            <a:rect l="0" t="0" r="0" b="0"/>
            <a:pathLst>
              <a:path w="331471" h="273979">
                <a:moveTo>
                  <a:pt x="0" y="159823"/>
                </a:moveTo>
                <a:lnTo>
                  <a:pt x="99881" y="159823"/>
                </a:lnTo>
                <a:lnTo>
                  <a:pt x="105957" y="158552"/>
                </a:lnTo>
                <a:lnTo>
                  <a:pt x="116095" y="153755"/>
                </a:lnTo>
                <a:lnTo>
                  <a:pt x="123116" y="150697"/>
                </a:lnTo>
                <a:lnTo>
                  <a:pt x="131608" y="147389"/>
                </a:lnTo>
                <a:lnTo>
                  <a:pt x="141078" y="143913"/>
                </a:lnTo>
                <a:lnTo>
                  <a:pt x="151202" y="139056"/>
                </a:lnTo>
                <a:lnTo>
                  <a:pt x="161761" y="133278"/>
                </a:lnTo>
                <a:lnTo>
                  <a:pt x="172611" y="126887"/>
                </a:lnTo>
                <a:lnTo>
                  <a:pt x="182383" y="120085"/>
                </a:lnTo>
                <a:lnTo>
                  <a:pt x="191439" y="113011"/>
                </a:lnTo>
                <a:lnTo>
                  <a:pt x="200016" y="105755"/>
                </a:lnTo>
                <a:lnTo>
                  <a:pt x="207003" y="99647"/>
                </a:lnTo>
                <a:lnTo>
                  <a:pt x="218155" y="89474"/>
                </a:lnTo>
                <a:lnTo>
                  <a:pt x="227344" y="80720"/>
                </a:lnTo>
                <a:lnTo>
                  <a:pt x="243592" y="64752"/>
                </a:lnTo>
                <a:lnTo>
                  <a:pt x="246214" y="60882"/>
                </a:lnTo>
                <a:lnTo>
                  <a:pt x="249128" y="53196"/>
                </a:lnTo>
                <a:lnTo>
                  <a:pt x="250423" y="45546"/>
                </a:lnTo>
                <a:lnTo>
                  <a:pt x="250769" y="41728"/>
                </a:lnTo>
                <a:lnTo>
                  <a:pt x="252269" y="37913"/>
                </a:lnTo>
                <a:lnTo>
                  <a:pt x="257322" y="30287"/>
                </a:lnTo>
                <a:lnTo>
                  <a:pt x="257908" y="26476"/>
                </a:lnTo>
                <a:lnTo>
                  <a:pt x="257028" y="22665"/>
                </a:lnTo>
                <a:lnTo>
                  <a:pt x="253935" y="15043"/>
                </a:lnTo>
                <a:lnTo>
                  <a:pt x="252560" y="7423"/>
                </a:lnTo>
                <a:lnTo>
                  <a:pt x="250923" y="4882"/>
                </a:lnTo>
                <a:lnTo>
                  <a:pt x="248561" y="3189"/>
                </a:lnTo>
                <a:lnTo>
                  <a:pt x="242552" y="1307"/>
                </a:lnTo>
                <a:lnTo>
                  <a:pt x="235647" y="471"/>
                </a:lnTo>
                <a:lnTo>
                  <a:pt x="228345" y="100"/>
                </a:lnTo>
                <a:lnTo>
                  <a:pt x="224620" y="0"/>
                </a:lnTo>
                <a:lnTo>
                  <a:pt x="220866" y="1205"/>
                </a:lnTo>
                <a:lnTo>
                  <a:pt x="213309" y="5929"/>
                </a:lnTo>
                <a:lnTo>
                  <a:pt x="205717" y="12262"/>
                </a:lnTo>
                <a:lnTo>
                  <a:pt x="201915" y="15729"/>
                </a:lnTo>
                <a:lnTo>
                  <a:pt x="198109" y="20580"/>
                </a:lnTo>
                <a:lnTo>
                  <a:pt x="194303" y="26354"/>
                </a:lnTo>
                <a:lnTo>
                  <a:pt x="190495" y="32743"/>
                </a:lnTo>
                <a:lnTo>
                  <a:pt x="186686" y="39543"/>
                </a:lnTo>
                <a:lnTo>
                  <a:pt x="179068" y="53872"/>
                </a:lnTo>
                <a:lnTo>
                  <a:pt x="175259" y="59979"/>
                </a:lnTo>
                <a:lnTo>
                  <a:pt x="171449" y="65320"/>
                </a:lnTo>
                <a:lnTo>
                  <a:pt x="167639" y="70151"/>
                </a:lnTo>
                <a:lnTo>
                  <a:pt x="163829" y="74641"/>
                </a:lnTo>
                <a:lnTo>
                  <a:pt x="156210" y="83017"/>
                </a:lnTo>
                <a:lnTo>
                  <a:pt x="153670" y="88299"/>
                </a:lnTo>
                <a:lnTo>
                  <a:pt x="151977" y="94361"/>
                </a:lnTo>
                <a:lnTo>
                  <a:pt x="150847" y="100941"/>
                </a:lnTo>
                <a:lnTo>
                  <a:pt x="150095" y="107868"/>
                </a:lnTo>
                <a:lnTo>
                  <a:pt x="149593" y="115026"/>
                </a:lnTo>
                <a:lnTo>
                  <a:pt x="149035" y="128483"/>
                </a:lnTo>
                <a:lnTo>
                  <a:pt x="148788" y="138697"/>
                </a:lnTo>
                <a:lnTo>
                  <a:pt x="148607" y="179360"/>
                </a:lnTo>
                <a:lnTo>
                  <a:pt x="149871" y="186817"/>
                </a:lnTo>
                <a:lnTo>
                  <a:pt x="151984" y="194329"/>
                </a:lnTo>
                <a:lnTo>
                  <a:pt x="154662" y="201877"/>
                </a:lnTo>
                <a:lnTo>
                  <a:pt x="157718" y="208179"/>
                </a:lnTo>
                <a:lnTo>
                  <a:pt x="161026" y="213650"/>
                </a:lnTo>
                <a:lnTo>
                  <a:pt x="164501" y="218567"/>
                </a:lnTo>
                <a:lnTo>
                  <a:pt x="168087" y="221846"/>
                </a:lnTo>
                <a:lnTo>
                  <a:pt x="171747" y="224031"/>
                </a:lnTo>
                <a:lnTo>
                  <a:pt x="175458" y="225488"/>
                </a:lnTo>
                <a:lnTo>
                  <a:pt x="182968" y="230494"/>
                </a:lnTo>
                <a:lnTo>
                  <a:pt x="190539" y="236952"/>
                </a:lnTo>
                <a:lnTo>
                  <a:pt x="198137" y="244055"/>
                </a:lnTo>
                <a:lnTo>
                  <a:pt x="203211" y="247728"/>
                </a:lnTo>
                <a:lnTo>
                  <a:pt x="209134" y="251446"/>
                </a:lnTo>
                <a:lnTo>
                  <a:pt x="215623" y="255195"/>
                </a:lnTo>
                <a:lnTo>
                  <a:pt x="222489" y="257694"/>
                </a:lnTo>
                <a:lnTo>
                  <a:pt x="229605" y="259360"/>
                </a:lnTo>
                <a:lnTo>
                  <a:pt x="236890" y="260471"/>
                </a:lnTo>
                <a:lnTo>
                  <a:pt x="243017" y="261211"/>
                </a:lnTo>
                <a:lnTo>
                  <a:pt x="253211" y="262034"/>
                </a:lnTo>
                <a:lnTo>
                  <a:pt x="257707" y="263524"/>
                </a:lnTo>
                <a:lnTo>
                  <a:pt x="266090" y="268565"/>
                </a:lnTo>
                <a:lnTo>
                  <a:pt x="274048" y="271653"/>
                </a:lnTo>
                <a:lnTo>
                  <a:pt x="281819" y="273025"/>
                </a:lnTo>
                <a:lnTo>
                  <a:pt x="289506" y="273635"/>
                </a:lnTo>
                <a:lnTo>
                  <a:pt x="297156" y="273906"/>
                </a:lnTo>
                <a:lnTo>
                  <a:pt x="300974" y="273978"/>
                </a:lnTo>
                <a:lnTo>
                  <a:pt x="304789" y="272756"/>
                </a:lnTo>
                <a:lnTo>
                  <a:pt x="312415" y="268012"/>
                </a:lnTo>
                <a:lnTo>
                  <a:pt x="320038" y="265057"/>
                </a:lnTo>
                <a:lnTo>
                  <a:pt x="331470" y="262692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126"/>
          <p:cNvSpPr/>
          <p:nvPr/>
        </p:nvSpPr>
        <p:spPr bwMode="auto">
          <a:xfrm>
            <a:off x="7120890" y="5097779"/>
            <a:ext cx="160020" cy="332208"/>
          </a:xfrm>
          <a:custGeom>
            <a:avLst/>
            <a:gdLst/>
            <a:ahLst/>
            <a:cxnLst/>
            <a:rect l="0" t="0" r="0" b="0"/>
            <a:pathLst>
              <a:path w="160020" h="332208">
                <a:moveTo>
                  <a:pt x="0" y="11430"/>
                </a:moveTo>
                <a:lnTo>
                  <a:pt x="0" y="27339"/>
                </a:lnTo>
                <a:lnTo>
                  <a:pt x="1270" y="36006"/>
                </a:lnTo>
                <a:lnTo>
                  <a:pt x="6068" y="62570"/>
                </a:lnTo>
                <a:lnTo>
                  <a:pt x="7855" y="74733"/>
                </a:lnTo>
                <a:lnTo>
                  <a:pt x="9046" y="85382"/>
                </a:lnTo>
                <a:lnTo>
                  <a:pt x="9841" y="95022"/>
                </a:lnTo>
                <a:lnTo>
                  <a:pt x="10370" y="103988"/>
                </a:lnTo>
                <a:lnTo>
                  <a:pt x="10959" y="120724"/>
                </a:lnTo>
                <a:lnTo>
                  <a:pt x="12386" y="128743"/>
                </a:lnTo>
                <a:lnTo>
                  <a:pt x="14607" y="136629"/>
                </a:lnTo>
                <a:lnTo>
                  <a:pt x="17358" y="144426"/>
                </a:lnTo>
                <a:lnTo>
                  <a:pt x="19192" y="152164"/>
                </a:lnTo>
                <a:lnTo>
                  <a:pt x="20414" y="159863"/>
                </a:lnTo>
                <a:lnTo>
                  <a:pt x="21229" y="167535"/>
                </a:lnTo>
                <a:lnTo>
                  <a:pt x="23043" y="175191"/>
                </a:lnTo>
                <a:lnTo>
                  <a:pt x="25521" y="182833"/>
                </a:lnTo>
                <a:lnTo>
                  <a:pt x="28444" y="190469"/>
                </a:lnTo>
                <a:lnTo>
                  <a:pt x="31663" y="200640"/>
                </a:lnTo>
                <a:lnTo>
                  <a:pt x="38625" y="225487"/>
                </a:lnTo>
                <a:lnTo>
                  <a:pt x="40990" y="236685"/>
                </a:lnTo>
                <a:lnTo>
                  <a:pt x="42567" y="246690"/>
                </a:lnTo>
                <a:lnTo>
                  <a:pt x="43617" y="255900"/>
                </a:lnTo>
                <a:lnTo>
                  <a:pt x="44319" y="263310"/>
                </a:lnTo>
                <a:lnTo>
                  <a:pt x="44785" y="269520"/>
                </a:lnTo>
                <a:lnTo>
                  <a:pt x="45097" y="274930"/>
                </a:lnTo>
                <a:lnTo>
                  <a:pt x="45443" y="291102"/>
                </a:lnTo>
                <a:lnTo>
                  <a:pt x="45536" y="300748"/>
                </a:lnTo>
                <a:lnTo>
                  <a:pt x="46867" y="309719"/>
                </a:lnTo>
                <a:lnTo>
                  <a:pt x="49024" y="318240"/>
                </a:lnTo>
                <a:lnTo>
                  <a:pt x="51732" y="326459"/>
                </a:lnTo>
                <a:lnTo>
                  <a:pt x="53538" y="330670"/>
                </a:lnTo>
                <a:lnTo>
                  <a:pt x="54742" y="332207"/>
                </a:lnTo>
                <a:lnTo>
                  <a:pt x="55545" y="331961"/>
                </a:lnTo>
                <a:lnTo>
                  <a:pt x="54809" y="331798"/>
                </a:lnTo>
                <a:lnTo>
                  <a:pt x="50607" y="331616"/>
                </a:lnTo>
                <a:lnTo>
                  <a:pt x="48977" y="330297"/>
                </a:lnTo>
                <a:lnTo>
                  <a:pt x="47892" y="328149"/>
                </a:lnTo>
                <a:lnTo>
                  <a:pt x="46685" y="322374"/>
                </a:lnTo>
                <a:lnTo>
                  <a:pt x="46149" y="315575"/>
                </a:lnTo>
                <a:lnTo>
                  <a:pt x="44736" y="308173"/>
                </a:lnTo>
                <a:lnTo>
                  <a:pt x="39779" y="286403"/>
                </a:lnTo>
                <a:lnTo>
                  <a:pt x="37949" y="273485"/>
                </a:lnTo>
                <a:lnTo>
                  <a:pt x="36729" y="259793"/>
                </a:lnTo>
                <a:lnTo>
                  <a:pt x="35373" y="233574"/>
                </a:lnTo>
                <a:lnTo>
                  <a:pt x="34771" y="213454"/>
                </a:lnTo>
                <a:lnTo>
                  <a:pt x="35880" y="201993"/>
                </a:lnTo>
                <a:lnTo>
                  <a:pt x="37890" y="189272"/>
                </a:lnTo>
                <a:lnTo>
                  <a:pt x="40500" y="175711"/>
                </a:lnTo>
                <a:lnTo>
                  <a:pt x="42240" y="164131"/>
                </a:lnTo>
                <a:lnTo>
                  <a:pt x="43400" y="153871"/>
                </a:lnTo>
                <a:lnTo>
                  <a:pt x="44173" y="144491"/>
                </a:lnTo>
                <a:lnTo>
                  <a:pt x="45959" y="135697"/>
                </a:lnTo>
                <a:lnTo>
                  <a:pt x="48418" y="127295"/>
                </a:lnTo>
                <a:lnTo>
                  <a:pt x="57950" y="99947"/>
                </a:lnTo>
                <a:lnTo>
                  <a:pt x="61493" y="89492"/>
                </a:lnTo>
                <a:lnTo>
                  <a:pt x="65125" y="81251"/>
                </a:lnTo>
                <a:lnTo>
                  <a:pt x="68816" y="74488"/>
                </a:lnTo>
                <a:lnTo>
                  <a:pt x="89934" y="42372"/>
                </a:lnTo>
                <a:lnTo>
                  <a:pt x="95516" y="34598"/>
                </a:lnTo>
                <a:lnTo>
                  <a:pt x="100507" y="28146"/>
                </a:lnTo>
                <a:lnTo>
                  <a:pt x="105105" y="22573"/>
                </a:lnTo>
                <a:lnTo>
                  <a:pt x="109439" y="18859"/>
                </a:lnTo>
                <a:lnTo>
                  <a:pt x="113600" y="16383"/>
                </a:lnTo>
                <a:lnTo>
                  <a:pt x="117643" y="14732"/>
                </a:lnTo>
                <a:lnTo>
                  <a:pt x="121609" y="13631"/>
                </a:lnTo>
                <a:lnTo>
                  <a:pt x="125522" y="12898"/>
                </a:lnTo>
                <a:lnTo>
                  <a:pt x="129401" y="12409"/>
                </a:lnTo>
                <a:lnTo>
                  <a:pt x="134527" y="10813"/>
                </a:lnTo>
                <a:lnTo>
                  <a:pt x="140485" y="8479"/>
                </a:lnTo>
                <a:lnTo>
                  <a:pt x="160019" y="0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127"/>
          <p:cNvSpPr/>
          <p:nvPr/>
        </p:nvSpPr>
        <p:spPr bwMode="auto">
          <a:xfrm>
            <a:off x="7338059" y="5154929"/>
            <a:ext cx="34273" cy="290736"/>
          </a:xfrm>
          <a:custGeom>
            <a:avLst/>
            <a:gdLst/>
            <a:ahLst/>
            <a:cxnLst/>
            <a:rect l="0" t="0" r="0" b="0"/>
            <a:pathLst>
              <a:path w="34273" h="290736">
                <a:moveTo>
                  <a:pt x="0" y="0"/>
                </a:moveTo>
                <a:lnTo>
                  <a:pt x="0" y="49963"/>
                </a:lnTo>
                <a:lnTo>
                  <a:pt x="1271" y="59979"/>
                </a:lnTo>
                <a:lnTo>
                  <a:pt x="3388" y="70466"/>
                </a:lnTo>
                <a:lnTo>
                  <a:pt x="6068" y="81268"/>
                </a:lnTo>
                <a:lnTo>
                  <a:pt x="7856" y="91008"/>
                </a:lnTo>
                <a:lnTo>
                  <a:pt x="9047" y="100042"/>
                </a:lnTo>
                <a:lnTo>
                  <a:pt x="9842" y="108605"/>
                </a:lnTo>
                <a:lnTo>
                  <a:pt x="11641" y="118124"/>
                </a:lnTo>
                <a:lnTo>
                  <a:pt x="14111" y="128279"/>
                </a:lnTo>
                <a:lnTo>
                  <a:pt x="17027" y="138859"/>
                </a:lnTo>
                <a:lnTo>
                  <a:pt x="18972" y="148453"/>
                </a:lnTo>
                <a:lnTo>
                  <a:pt x="20268" y="157389"/>
                </a:lnTo>
                <a:lnTo>
                  <a:pt x="21132" y="165886"/>
                </a:lnTo>
                <a:lnTo>
                  <a:pt x="21708" y="174091"/>
                </a:lnTo>
                <a:lnTo>
                  <a:pt x="22092" y="182101"/>
                </a:lnTo>
                <a:lnTo>
                  <a:pt x="22349" y="189981"/>
                </a:lnTo>
                <a:lnTo>
                  <a:pt x="23789" y="200314"/>
                </a:lnTo>
                <a:lnTo>
                  <a:pt x="26020" y="212283"/>
                </a:lnTo>
                <a:lnTo>
                  <a:pt x="28777" y="225342"/>
                </a:lnTo>
                <a:lnTo>
                  <a:pt x="30615" y="235318"/>
                </a:lnTo>
                <a:lnTo>
                  <a:pt x="31840" y="243239"/>
                </a:lnTo>
                <a:lnTo>
                  <a:pt x="32656" y="249789"/>
                </a:lnTo>
                <a:lnTo>
                  <a:pt x="33201" y="255426"/>
                </a:lnTo>
                <a:lnTo>
                  <a:pt x="33564" y="260455"/>
                </a:lnTo>
                <a:lnTo>
                  <a:pt x="33967" y="269428"/>
                </a:lnTo>
                <a:lnTo>
                  <a:pt x="34195" y="281620"/>
                </a:lnTo>
                <a:lnTo>
                  <a:pt x="34262" y="290735"/>
                </a:lnTo>
                <a:lnTo>
                  <a:pt x="34272" y="290344"/>
                </a:lnTo>
                <a:lnTo>
                  <a:pt x="22860" y="274321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MARTPenAnnotation128"/>
          <p:cNvSpPr/>
          <p:nvPr/>
        </p:nvSpPr>
        <p:spPr bwMode="auto">
          <a:xfrm>
            <a:off x="7440976" y="5132069"/>
            <a:ext cx="102680" cy="296933"/>
          </a:xfrm>
          <a:custGeom>
            <a:avLst/>
            <a:gdLst/>
            <a:ahLst/>
            <a:cxnLst/>
            <a:rect l="0" t="0" r="0" b="0"/>
            <a:pathLst>
              <a:path w="102680" h="296933">
                <a:moveTo>
                  <a:pt x="45674" y="0"/>
                </a:moveTo>
                <a:lnTo>
                  <a:pt x="39606" y="6068"/>
                </a:lnTo>
                <a:lnTo>
                  <a:pt x="37818" y="9126"/>
                </a:lnTo>
                <a:lnTo>
                  <a:pt x="35832" y="15910"/>
                </a:lnTo>
                <a:lnTo>
                  <a:pt x="34949" y="23158"/>
                </a:lnTo>
                <a:lnTo>
                  <a:pt x="34557" y="30612"/>
                </a:lnTo>
                <a:lnTo>
                  <a:pt x="34383" y="38159"/>
                </a:lnTo>
                <a:lnTo>
                  <a:pt x="33067" y="43220"/>
                </a:lnTo>
                <a:lnTo>
                  <a:pt x="30919" y="49133"/>
                </a:lnTo>
                <a:lnTo>
                  <a:pt x="28217" y="55615"/>
                </a:lnTo>
                <a:lnTo>
                  <a:pt x="25145" y="63747"/>
                </a:lnTo>
                <a:lnTo>
                  <a:pt x="18347" y="82942"/>
                </a:lnTo>
                <a:lnTo>
                  <a:pt x="16026" y="93395"/>
                </a:lnTo>
                <a:lnTo>
                  <a:pt x="14479" y="104174"/>
                </a:lnTo>
                <a:lnTo>
                  <a:pt x="13447" y="115169"/>
                </a:lnTo>
                <a:lnTo>
                  <a:pt x="11489" y="125039"/>
                </a:lnTo>
                <a:lnTo>
                  <a:pt x="8914" y="134160"/>
                </a:lnTo>
                <a:lnTo>
                  <a:pt x="5927" y="142780"/>
                </a:lnTo>
                <a:lnTo>
                  <a:pt x="3937" y="151067"/>
                </a:lnTo>
                <a:lnTo>
                  <a:pt x="2609" y="159131"/>
                </a:lnTo>
                <a:lnTo>
                  <a:pt x="1724" y="167048"/>
                </a:lnTo>
                <a:lnTo>
                  <a:pt x="1134" y="174865"/>
                </a:lnTo>
                <a:lnTo>
                  <a:pt x="741" y="182617"/>
                </a:lnTo>
                <a:lnTo>
                  <a:pt x="186" y="202275"/>
                </a:lnTo>
                <a:lnTo>
                  <a:pt x="0" y="244567"/>
                </a:lnTo>
                <a:lnTo>
                  <a:pt x="1254" y="255755"/>
                </a:lnTo>
                <a:lnTo>
                  <a:pt x="3361" y="264483"/>
                </a:lnTo>
                <a:lnTo>
                  <a:pt x="6035" y="271572"/>
                </a:lnTo>
                <a:lnTo>
                  <a:pt x="9087" y="277569"/>
                </a:lnTo>
                <a:lnTo>
                  <a:pt x="12393" y="282836"/>
                </a:lnTo>
                <a:lnTo>
                  <a:pt x="20756" y="294347"/>
                </a:lnTo>
                <a:lnTo>
                  <a:pt x="22711" y="295291"/>
                </a:lnTo>
                <a:lnTo>
                  <a:pt x="25285" y="295921"/>
                </a:lnTo>
                <a:lnTo>
                  <a:pt x="28271" y="296341"/>
                </a:lnTo>
                <a:lnTo>
                  <a:pt x="31532" y="296620"/>
                </a:lnTo>
                <a:lnTo>
                  <a:pt x="34976" y="296807"/>
                </a:lnTo>
                <a:lnTo>
                  <a:pt x="38541" y="296932"/>
                </a:lnTo>
                <a:lnTo>
                  <a:pt x="40919" y="295745"/>
                </a:lnTo>
                <a:lnTo>
                  <a:pt x="42504" y="293683"/>
                </a:lnTo>
                <a:lnTo>
                  <a:pt x="43560" y="291039"/>
                </a:lnTo>
                <a:lnTo>
                  <a:pt x="45535" y="289276"/>
                </a:lnTo>
                <a:lnTo>
                  <a:pt x="48121" y="288101"/>
                </a:lnTo>
                <a:lnTo>
                  <a:pt x="51115" y="287317"/>
                </a:lnTo>
                <a:lnTo>
                  <a:pt x="54381" y="285525"/>
                </a:lnTo>
                <a:lnTo>
                  <a:pt x="57829" y="283060"/>
                </a:lnTo>
                <a:lnTo>
                  <a:pt x="61397" y="280147"/>
                </a:lnTo>
                <a:lnTo>
                  <a:pt x="63776" y="275665"/>
                </a:lnTo>
                <a:lnTo>
                  <a:pt x="65362" y="270137"/>
                </a:lnTo>
                <a:lnTo>
                  <a:pt x="66419" y="263911"/>
                </a:lnTo>
                <a:lnTo>
                  <a:pt x="68394" y="258491"/>
                </a:lnTo>
                <a:lnTo>
                  <a:pt x="70980" y="253607"/>
                </a:lnTo>
                <a:lnTo>
                  <a:pt x="73975" y="249082"/>
                </a:lnTo>
                <a:lnTo>
                  <a:pt x="77241" y="243524"/>
                </a:lnTo>
                <a:lnTo>
                  <a:pt x="80688" y="237280"/>
                </a:lnTo>
                <a:lnTo>
                  <a:pt x="84256" y="230577"/>
                </a:lnTo>
                <a:lnTo>
                  <a:pt x="86635" y="223568"/>
                </a:lnTo>
                <a:lnTo>
                  <a:pt x="88222" y="216356"/>
                </a:lnTo>
                <a:lnTo>
                  <a:pt x="89279" y="209007"/>
                </a:lnTo>
                <a:lnTo>
                  <a:pt x="89983" y="201568"/>
                </a:lnTo>
                <a:lnTo>
                  <a:pt x="90454" y="194069"/>
                </a:lnTo>
                <a:lnTo>
                  <a:pt x="90767" y="186530"/>
                </a:lnTo>
                <a:lnTo>
                  <a:pt x="92246" y="178963"/>
                </a:lnTo>
                <a:lnTo>
                  <a:pt x="94502" y="171379"/>
                </a:lnTo>
                <a:lnTo>
                  <a:pt x="97276" y="163783"/>
                </a:lnTo>
                <a:lnTo>
                  <a:pt x="99125" y="156179"/>
                </a:lnTo>
                <a:lnTo>
                  <a:pt x="100358" y="148569"/>
                </a:lnTo>
                <a:lnTo>
                  <a:pt x="101179" y="140956"/>
                </a:lnTo>
                <a:lnTo>
                  <a:pt x="101727" y="130801"/>
                </a:lnTo>
                <a:lnTo>
                  <a:pt x="102337" y="105970"/>
                </a:lnTo>
                <a:lnTo>
                  <a:pt x="102679" y="81635"/>
                </a:lnTo>
                <a:lnTo>
                  <a:pt x="101458" y="74743"/>
                </a:lnTo>
                <a:lnTo>
                  <a:pt x="99373" y="67609"/>
                </a:lnTo>
                <a:lnTo>
                  <a:pt x="96713" y="60313"/>
                </a:lnTo>
                <a:lnTo>
                  <a:pt x="93670" y="54179"/>
                </a:lnTo>
                <a:lnTo>
                  <a:pt x="90371" y="48819"/>
                </a:lnTo>
                <a:lnTo>
                  <a:pt x="82019" y="37160"/>
                </a:lnTo>
                <a:lnTo>
                  <a:pt x="78794" y="34934"/>
                </a:lnTo>
                <a:lnTo>
                  <a:pt x="74104" y="32179"/>
                </a:lnTo>
                <a:lnTo>
                  <a:pt x="62141" y="25621"/>
                </a:lnTo>
                <a:lnTo>
                  <a:pt x="45674" y="22860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MARTPenAnnotation129"/>
          <p:cNvSpPr/>
          <p:nvPr/>
        </p:nvSpPr>
        <p:spPr bwMode="auto">
          <a:xfrm>
            <a:off x="7578090" y="5109209"/>
            <a:ext cx="160020" cy="346605"/>
          </a:xfrm>
          <a:custGeom>
            <a:avLst/>
            <a:gdLst/>
            <a:ahLst/>
            <a:cxnLst/>
            <a:rect l="0" t="0" r="0" b="0"/>
            <a:pathLst>
              <a:path w="160020" h="346605">
                <a:moveTo>
                  <a:pt x="0" y="0"/>
                </a:moveTo>
                <a:lnTo>
                  <a:pt x="6068" y="12136"/>
                </a:lnTo>
                <a:lnTo>
                  <a:pt x="9046" y="21481"/>
                </a:lnTo>
                <a:lnTo>
                  <a:pt x="11640" y="31137"/>
                </a:lnTo>
                <a:lnTo>
                  <a:pt x="14110" y="37268"/>
                </a:lnTo>
                <a:lnTo>
                  <a:pt x="17027" y="43896"/>
                </a:lnTo>
                <a:lnTo>
                  <a:pt x="20241" y="52124"/>
                </a:lnTo>
                <a:lnTo>
                  <a:pt x="27200" y="71426"/>
                </a:lnTo>
                <a:lnTo>
                  <a:pt x="29562" y="80638"/>
                </a:lnTo>
                <a:lnTo>
                  <a:pt x="31138" y="89319"/>
                </a:lnTo>
                <a:lnTo>
                  <a:pt x="32189" y="97646"/>
                </a:lnTo>
                <a:lnTo>
                  <a:pt x="34159" y="105737"/>
                </a:lnTo>
                <a:lnTo>
                  <a:pt x="36742" y="113672"/>
                </a:lnTo>
                <a:lnTo>
                  <a:pt x="39735" y="121501"/>
                </a:lnTo>
                <a:lnTo>
                  <a:pt x="41730" y="129261"/>
                </a:lnTo>
                <a:lnTo>
                  <a:pt x="43060" y="136974"/>
                </a:lnTo>
                <a:lnTo>
                  <a:pt x="43946" y="144656"/>
                </a:lnTo>
                <a:lnTo>
                  <a:pt x="51262" y="191875"/>
                </a:lnTo>
                <a:lnTo>
                  <a:pt x="54494" y="207927"/>
                </a:lnTo>
                <a:lnTo>
                  <a:pt x="57919" y="222438"/>
                </a:lnTo>
                <a:lnTo>
                  <a:pt x="61473" y="235922"/>
                </a:lnTo>
                <a:lnTo>
                  <a:pt x="63841" y="247452"/>
                </a:lnTo>
                <a:lnTo>
                  <a:pt x="65421" y="257678"/>
                </a:lnTo>
                <a:lnTo>
                  <a:pt x="66474" y="267035"/>
                </a:lnTo>
                <a:lnTo>
                  <a:pt x="67175" y="274544"/>
                </a:lnTo>
                <a:lnTo>
                  <a:pt x="67644" y="280819"/>
                </a:lnTo>
                <a:lnTo>
                  <a:pt x="67956" y="286273"/>
                </a:lnTo>
                <a:lnTo>
                  <a:pt x="68302" y="299106"/>
                </a:lnTo>
                <a:lnTo>
                  <a:pt x="68395" y="306084"/>
                </a:lnTo>
                <a:lnTo>
                  <a:pt x="69726" y="313276"/>
                </a:lnTo>
                <a:lnTo>
                  <a:pt x="71884" y="320611"/>
                </a:lnTo>
                <a:lnTo>
                  <a:pt x="74592" y="328041"/>
                </a:lnTo>
                <a:lnTo>
                  <a:pt x="76398" y="334264"/>
                </a:lnTo>
                <a:lnTo>
                  <a:pt x="78405" y="344565"/>
                </a:lnTo>
                <a:lnTo>
                  <a:pt x="77669" y="346551"/>
                </a:lnTo>
                <a:lnTo>
                  <a:pt x="75910" y="346604"/>
                </a:lnTo>
                <a:lnTo>
                  <a:pt x="73466" y="345369"/>
                </a:lnTo>
                <a:lnTo>
                  <a:pt x="71837" y="343276"/>
                </a:lnTo>
                <a:lnTo>
                  <a:pt x="70752" y="340611"/>
                </a:lnTo>
                <a:lnTo>
                  <a:pt x="69223" y="330792"/>
                </a:lnTo>
                <a:lnTo>
                  <a:pt x="68865" y="322279"/>
                </a:lnTo>
                <a:lnTo>
                  <a:pt x="68664" y="296856"/>
                </a:lnTo>
                <a:lnTo>
                  <a:pt x="68583" y="179141"/>
                </a:lnTo>
                <a:lnTo>
                  <a:pt x="69852" y="170228"/>
                </a:lnTo>
                <a:lnTo>
                  <a:pt x="71968" y="161745"/>
                </a:lnTo>
                <a:lnTo>
                  <a:pt x="74648" y="153550"/>
                </a:lnTo>
                <a:lnTo>
                  <a:pt x="76435" y="145547"/>
                </a:lnTo>
                <a:lnTo>
                  <a:pt x="77627" y="137671"/>
                </a:lnTo>
                <a:lnTo>
                  <a:pt x="78421" y="129881"/>
                </a:lnTo>
                <a:lnTo>
                  <a:pt x="81491" y="120877"/>
                </a:lnTo>
                <a:lnTo>
                  <a:pt x="86077" y="111065"/>
                </a:lnTo>
                <a:lnTo>
                  <a:pt x="99552" y="86145"/>
                </a:lnTo>
                <a:lnTo>
                  <a:pt x="101928" y="82830"/>
                </a:lnTo>
                <a:lnTo>
                  <a:pt x="104782" y="79350"/>
                </a:lnTo>
                <a:lnTo>
                  <a:pt x="107954" y="75760"/>
                </a:lnTo>
                <a:lnTo>
                  <a:pt x="110070" y="72097"/>
                </a:lnTo>
                <a:lnTo>
                  <a:pt x="112420" y="64640"/>
                </a:lnTo>
                <a:lnTo>
                  <a:pt x="114316" y="62143"/>
                </a:lnTo>
                <a:lnTo>
                  <a:pt x="116851" y="60479"/>
                </a:lnTo>
                <a:lnTo>
                  <a:pt x="119810" y="59370"/>
                </a:lnTo>
                <a:lnTo>
                  <a:pt x="123053" y="58630"/>
                </a:lnTo>
                <a:lnTo>
                  <a:pt x="126486" y="58137"/>
                </a:lnTo>
                <a:lnTo>
                  <a:pt x="130044" y="57808"/>
                </a:lnTo>
                <a:lnTo>
                  <a:pt x="133685" y="57589"/>
                </a:lnTo>
                <a:lnTo>
                  <a:pt x="141118" y="57345"/>
                </a:lnTo>
                <a:lnTo>
                  <a:pt x="143609" y="58551"/>
                </a:lnTo>
                <a:lnTo>
                  <a:pt x="145269" y="60624"/>
                </a:lnTo>
                <a:lnTo>
                  <a:pt x="160019" y="68580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MARTPenAnnotation130"/>
          <p:cNvSpPr/>
          <p:nvPr/>
        </p:nvSpPr>
        <p:spPr bwMode="auto">
          <a:xfrm>
            <a:off x="7875269" y="4369034"/>
            <a:ext cx="182882" cy="305636"/>
          </a:xfrm>
          <a:custGeom>
            <a:avLst/>
            <a:gdLst/>
            <a:ahLst/>
            <a:cxnLst/>
            <a:rect l="0" t="0" r="0" b="0"/>
            <a:pathLst>
              <a:path w="182882" h="305636">
                <a:moveTo>
                  <a:pt x="0" y="191535"/>
                </a:moveTo>
                <a:lnTo>
                  <a:pt x="12137" y="191535"/>
                </a:lnTo>
                <a:lnTo>
                  <a:pt x="15711" y="190266"/>
                </a:lnTo>
                <a:lnTo>
                  <a:pt x="18094" y="188149"/>
                </a:lnTo>
                <a:lnTo>
                  <a:pt x="19683" y="185468"/>
                </a:lnTo>
                <a:lnTo>
                  <a:pt x="22012" y="183680"/>
                </a:lnTo>
                <a:lnTo>
                  <a:pt x="24834" y="182488"/>
                </a:lnTo>
                <a:lnTo>
                  <a:pt x="27987" y="181694"/>
                </a:lnTo>
                <a:lnTo>
                  <a:pt x="31358" y="179895"/>
                </a:lnTo>
                <a:lnTo>
                  <a:pt x="34876" y="177425"/>
                </a:lnTo>
                <a:lnTo>
                  <a:pt x="43578" y="170404"/>
                </a:lnTo>
                <a:lnTo>
                  <a:pt x="48155" y="166057"/>
                </a:lnTo>
                <a:lnTo>
                  <a:pt x="51154" y="163120"/>
                </a:lnTo>
                <a:lnTo>
                  <a:pt x="54422" y="158622"/>
                </a:lnTo>
                <a:lnTo>
                  <a:pt x="57872" y="153083"/>
                </a:lnTo>
                <a:lnTo>
                  <a:pt x="61441" y="146850"/>
                </a:lnTo>
                <a:lnTo>
                  <a:pt x="63821" y="140155"/>
                </a:lnTo>
                <a:lnTo>
                  <a:pt x="65408" y="133152"/>
                </a:lnTo>
                <a:lnTo>
                  <a:pt x="66465" y="125943"/>
                </a:lnTo>
                <a:lnTo>
                  <a:pt x="68440" y="119867"/>
                </a:lnTo>
                <a:lnTo>
                  <a:pt x="71027" y="114547"/>
                </a:lnTo>
                <a:lnTo>
                  <a:pt x="74021" y="109730"/>
                </a:lnTo>
                <a:lnTo>
                  <a:pt x="76018" y="103978"/>
                </a:lnTo>
                <a:lnTo>
                  <a:pt x="77349" y="97604"/>
                </a:lnTo>
                <a:lnTo>
                  <a:pt x="78236" y="90815"/>
                </a:lnTo>
                <a:lnTo>
                  <a:pt x="80098" y="85018"/>
                </a:lnTo>
                <a:lnTo>
                  <a:pt x="82608" y="79884"/>
                </a:lnTo>
                <a:lnTo>
                  <a:pt x="85552" y="75191"/>
                </a:lnTo>
                <a:lnTo>
                  <a:pt x="87516" y="69522"/>
                </a:lnTo>
                <a:lnTo>
                  <a:pt x="88823" y="63203"/>
                </a:lnTo>
                <a:lnTo>
                  <a:pt x="89695" y="56451"/>
                </a:lnTo>
                <a:lnTo>
                  <a:pt x="90278" y="50679"/>
                </a:lnTo>
                <a:lnTo>
                  <a:pt x="90665" y="45561"/>
                </a:lnTo>
                <a:lnTo>
                  <a:pt x="90923" y="40879"/>
                </a:lnTo>
                <a:lnTo>
                  <a:pt x="89826" y="35218"/>
                </a:lnTo>
                <a:lnTo>
                  <a:pt x="87824" y="28904"/>
                </a:lnTo>
                <a:lnTo>
                  <a:pt x="85220" y="22154"/>
                </a:lnTo>
                <a:lnTo>
                  <a:pt x="83483" y="16385"/>
                </a:lnTo>
                <a:lnTo>
                  <a:pt x="82326" y="11268"/>
                </a:lnTo>
                <a:lnTo>
                  <a:pt x="81553" y="6587"/>
                </a:lnTo>
                <a:lnTo>
                  <a:pt x="79769" y="3467"/>
                </a:lnTo>
                <a:lnTo>
                  <a:pt x="77310" y="1386"/>
                </a:lnTo>
                <a:lnTo>
                  <a:pt x="74400" y="0"/>
                </a:lnTo>
                <a:lnTo>
                  <a:pt x="71190" y="345"/>
                </a:lnTo>
                <a:lnTo>
                  <a:pt x="67781" y="1845"/>
                </a:lnTo>
                <a:lnTo>
                  <a:pt x="64237" y="4115"/>
                </a:lnTo>
                <a:lnTo>
                  <a:pt x="60605" y="5629"/>
                </a:lnTo>
                <a:lnTo>
                  <a:pt x="56913" y="6638"/>
                </a:lnTo>
                <a:lnTo>
                  <a:pt x="53182" y="7310"/>
                </a:lnTo>
                <a:lnTo>
                  <a:pt x="49426" y="11569"/>
                </a:lnTo>
                <a:lnTo>
                  <a:pt x="45651" y="18217"/>
                </a:lnTo>
                <a:lnTo>
                  <a:pt x="38069" y="34495"/>
                </a:lnTo>
                <a:lnTo>
                  <a:pt x="19046" y="73316"/>
                </a:lnTo>
                <a:lnTo>
                  <a:pt x="16508" y="80973"/>
                </a:lnTo>
                <a:lnTo>
                  <a:pt x="14816" y="88617"/>
                </a:lnTo>
                <a:lnTo>
                  <a:pt x="13686" y="96253"/>
                </a:lnTo>
                <a:lnTo>
                  <a:pt x="11665" y="103884"/>
                </a:lnTo>
                <a:lnTo>
                  <a:pt x="9047" y="111511"/>
                </a:lnTo>
                <a:lnTo>
                  <a:pt x="6032" y="119136"/>
                </a:lnTo>
                <a:lnTo>
                  <a:pt x="4021" y="126759"/>
                </a:lnTo>
                <a:lnTo>
                  <a:pt x="2681" y="134381"/>
                </a:lnTo>
                <a:lnTo>
                  <a:pt x="1787" y="142003"/>
                </a:lnTo>
                <a:lnTo>
                  <a:pt x="1192" y="150893"/>
                </a:lnTo>
                <a:lnTo>
                  <a:pt x="794" y="160631"/>
                </a:lnTo>
                <a:lnTo>
                  <a:pt x="354" y="182880"/>
                </a:lnTo>
                <a:lnTo>
                  <a:pt x="14" y="260587"/>
                </a:lnTo>
                <a:lnTo>
                  <a:pt x="1280" y="265509"/>
                </a:lnTo>
                <a:lnTo>
                  <a:pt x="6073" y="274366"/>
                </a:lnTo>
                <a:lnTo>
                  <a:pt x="9129" y="278506"/>
                </a:lnTo>
                <a:lnTo>
                  <a:pt x="12436" y="282536"/>
                </a:lnTo>
                <a:lnTo>
                  <a:pt x="15911" y="286492"/>
                </a:lnTo>
                <a:lnTo>
                  <a:pt x="19497" y="290400"/>
                </a:lnTo>
                <a:lnTo>
                  <a:pt x="26869" y="298129"/>
                </a:lnTo>
                <a:lnTo>
                  <a:pt x="30612" y="300698"/>
                </a:lnTo>
                <a:lnTo>
                  <a:pt x="34379" y="302410"/>
                </a:lnTo>
                <a:lnTo>
                  <a:pt x="38159" y="303552"/>
                </a:lnTo>
                <a:lnTo>
                  <a:pt x="41950" y="304313"/>
                </a:lnTo>
                <a:lnTo>
                  <a:pt x="45747" y="304821"/>
                </a:lnTo>
                <a:lnTo>
                  <a:pt x="49548" y="305159"/>
                </a:lnTo>
                <a:lnTo>
                  <a:pt x="54622" y="305384"/>
                </a:lnTo>
                <a:lnTo>
                  <a:pt x="67034" y="305635"/>
                </a:lnTo>
                <a:lnTo>
                  <a:pt x="73899" y="304432"/>
                </a:lnTo>
                <a:lnTo>
                  <a:pt x="81016" y="302360"/>
                </a:lnTo>
                <a:lnTo>
                  <a:pt x="88301" y="299708"/>
                </a:lnTo>
                <a:lnTo>
                  <a:pt x="94428" y="297941"/>
                </a:lnTo>
                <a:lnTo>
                  <a:pt x="99782" y="296762"/>
                </a:lnTo>
                <a:lnTo>
                  <a:pt x="104622" y="295976"/>
                </a:lnTo>
                <a:lnTo>
                  <a:pt x="109118" y="294183"/>
                </a:lnTo>
                <a:lnTo>
                  <a:pt x="113385" y="291717"/>
                </a:lnTo>
                <a:lnTo>
                  <a:pt x="117501" y="288803"/>
                </a:lnTo>
                <a:lnTo>
                  <a:pt x="122783" y="285591"/>
                </a:lnTo>
                <a:lnTo>
                  <a:pt x="128846" y="282179"/>
                </a:lnTo>
                <a:lnTo>
                  <a:pt x="135428" y="278635"/>
                </a:lnTo>
                <a:lnTo>
                  <a:pt x="141085" y="275001"/>
                </a:lnTo>
                <a:lnTo>
                  <a:pt x="146127" y="271309"/>
                </a:lnTo>
                <a:lnTo>
                  <a:pt x="150758" y="267578"/>
                </a:lnTo>
                <a:lnTo>
                  <a:pt x="155116" y="263820"/>
                </a:lnTo>
                <a:lnTo>
                  <a:pt x="159290" y="260046"/>
                </a:lnTo>
                <a:lnTo>
                  <a:pt x="167316" y="252464"/>
                </a:lnTo>
                <a:lnTo>
                  <a:pt x="182881" y="237255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MARTPenAnnotation131"/>
          <p:cNvSpPr/>
          <p:nvPr/>
        </p:nvSpPr>
        <p:spPr bwMode="auto">
          <a:xfrm>
            <a:off x="8023859" y="4309109"/>
            <a:ext cx="297182" cy="217171"/>
          </a:xfrm>
          <a:custGeom>
            <a:avLst/>
            <a:gdLst/>
            <a:ahLst/>
            <a:cxnLst/>
            <a:rect l="0" t="0" r="0" b="0"/>
            <a:pathLst>
              <a:path w="297182" h="217171">
                <a:moveTo>
                  <a:pt x="0" y="0"/>
                </a:moveTo>
                <a:lnTo>
                  <a:pt x="43895" y="43896"/>
                </a:lnTo>
                <a:lnTo>
                  <a:pt x="49584" y="50854"/>
                </a:lnTo>
                <a:lnTo>
                  <a:pt x="54646" y="58033"/>
                </a:lnTo>
                <a:lnTo>
                  <a:pt x="59291" y="65359"/>
                </a:lnTo>
                <a:lnTo>
                  <a:pt x="64927" y="71513"/>
                </a:lnTo>
                <a:lnTo>
                  <a:pt x="71225" y="76885"/>
                </a:lnTo>
                <a:lnTo>
                  <a:pt x="77964" y="81737"/>
                </a:lnTo>
                <a:lnTo>
                  <a:pt x="84996" y="86242"/>
                </a:lnTo>
                <a:lnTo>
                  <a:pt x="92224" y="90515"/>
                </a:lnTo>
                <a:lnTo>
                  <a:pt x="99583" y="94633"/>
                </a:lnTo>
                <a:lnTo>
                  <a:pt x="105758" y="99919"/>
                </a:lnTo>
                <a:lnTo>
                  <a:pt x="111146" y="105983"/>
                </a:lnTo>
                <a:lnTo>
                  <a:pt x="116007" y="112565"/>
                </a:lnTo>
                <a:lnTo>
                  <a:pt x="124328" y="119493"/>
                </a:lnTo>
                <a:lnTo>
                  <a:pt x="134956" y="126653"/>
                </a:lnTo>
                <a:lnTo>
                  <a:pt x="147121" y="133965"/>
                </a:lnTo>
                <a:lnTo>
                  <a:pt x="156501" y="140110"/>
                </a:lnTo>
                <a:lnTo>
                  <a:pt x="164024" y="145477"/>
                </a:lnTo>
                <a:lnTo>
                  <a:pt x="170310" y="150325"/>
                </a:lnTo>
                <a:lnTo>
                  <a:pt x="177040" y="154827"/>
                </a:lnTo>
                <a:lnTo>
                  <a:pt x="184067" y="159098"/>
                </a:lnTo>
                <a:lnTo>
                  <a:pt x="191291" y="163216"/>
                </a:lnTo>
                <a:lnTo>
                  <a:pt x="197378" y="167230"/>
                </a:lnTo>
                <a:lnTo>
                  <a:pt x="202705" y="171177"/>
                </a:lnTo>
                <a:lnTo>
                  <a:pt x="207527" y="175078"/>
                </a:lnTo>
                <a:lnTo>
                  <a:pt x="213282" y="177679"/>
                </a:lnTo>
                <a:lnTo>
                  <a:pt x="219658" y="179413"/>
                </a:lnTo>
                <a:lnTo>
                  <a:pt x="226449" y="180569"/>
                </a:lnTo>
                <a:lnTo>
                  <a:pt x="237325" y="185149"/>
                </a:lnTo>
                <a:lnTo>
                  <a:pt x="250928" y="192013"/>
                </a:lnTo>
                <a:lnTo>
                  <a:pt x="297181" y="217170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MARTPenAnnotation132"/>
          <p:cNvSpPr/>
          <p:nvPr/>
        </p:nvSpPr>
        <p:spPr bwMode="auto">
          <a:xfrm>
            <a:off x="8115300" y="4229100"/>
            <a:ext cx="68580" cy="365760"/>
          </a:xfrm>
          <a:custGeom>
            <a:avLst/>
            <a:gdLst/>
            <a:ahLst/>
            <a:cxnLst/>
            <a:rect l="0" t="0" r="0" b="0"/>
            <a:pathLst>
              <a:path w="68580" h="365760">
                <a:moveTo>
                  <a:pt x="68579" y="0"/>
                </a:moveTo>
                <a:lnTo>
                  <a:pt x="68579" y="6067"/>
                </a:lnTo>
                <a:lnTo>
                  <a:pt x="67309" y="10395"/>
                </a:lnTo>
                <a:lnTo>
                  <a:pt x="65193" y="15819"/>
                </a:lnTo>
                <a:lnTo>
                  <a:pt x="62512" y="21976"/>
                </a:lnTo>
                <a:lnTo>
                  <a:pt x="60724" y="28621"/>
                </a:lnTo>
                <a:lnTo>
                  <a:pt x="59532" y="35590"/>
                </a:lnTo>
                <a:lnTo>
                  <a:pt x="58738" y="42776"/>
                </a:lnTo>
                <a:lnTo>
                  <a:pt x="56939" y="48838"/>
                </a:lnTo>
                <a:lnTo>
                  <a:pt x="54469" y="54148"/>
                </a:lnTo>
                <a:lnTo>
                  <a:pt x="51552" y="58958"/>
                </a:lnTo>
                <a:lnTo>
                  <a:pt x="48338" y="65975"/>
                </a:lnTo>
                <a:lnTo>
                  <a:pt x="44925" y="74464"/>
                </a:lnTo>
                <a:lnTo>
                  <a:pt x="41380" y="83932"/>
                </a:lnTo>
                <a:lnTo>
                  <a:pt x="39016" y="94055"/>
                </a:lnTo>
                <a:lnTo>
                  <a:pt x="37441" y="104613"/>
                </a:lnTo>
                <a:lnTo>
                  <a:pt x="36390" y="115462"/>
                </a:lnTo>
                <a:lnTo>
                  <a:pt x="33150" y="135394"/>
                </a:lnTo>
                <a:lnTo>
                  <a:pt x="22776" y="191408"/>
                </a:lnTo>
                <a:lnTo>
                  <a:pt x="17724" y="215235"/>
                </a:lnTo>
                <a:lnTo>
                  <a:pt x="13086" y="234930"/>
                </a:lnTo>
                <a:lnTo>
                  <a:pt x="8724" y="251870"/>
                </a:lnTo>
                <a:lnTo>
                  <a:pt x="5815" y="265703"/>
                </a:lnTo>
                <a:lnTo>
                  <a:pt x="3877" y="277466"/>
                </a:lnTo>
                <a:lnTo>
                  <a:pt x="2585" y="287847"/>
                </a:lnTo>
                <a:lnTo>
                  <a:pt x="1723" y="298577"/>
                </a:lnTo>
                <a:lnTo>
                  <a:pt x="1148" y="309541"/>
                </a:lnTo>
                <a:lnTo>
                  <a:pt x="510" y="330614"/>
                </a:lnTo>
                <a:lnTo>
                  <a:pt x="0" y="365759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SMARTPenAnnotation133"/>
          <p:cNvSpPr/>
          <p:nvPr/>
        </p:nvSpPr>
        <p:spPr bwMode="auto">
          <a:xfrm>
            <a:off x="8229600" y="4103370"/>
            <a:ext cx="137160" cy="365760"/>
          </a:xfrm>
          <a:custGeom>
            <a:avLst/>
            <a:gdLst/>
            <a:ahLst/>
            <a:cxnLst/>
            <a:rect l="0" t="0" r="0" b="0"/>
            <a:pathLst>
              <a:path w="137160" h="365760">
                <a:moveTo>
                  <a:pt x="0" y="0"/>
                </a:moveTo>
                <a:lnTo>
                  <a:pt x="0" y="31817"/>
                </a:lnTo>
                <a:lnTo>
                  <a:pt x="1270" y="40261"/>
                </a:lnTo>
                <a:lnTo>
                  <a:pt x="3386" y="49701"/>
                </a:lnTo>
                <a:lnTo>
                  <a:pt x="6067" y="59804"/>
                </a:lnTo>
                <a:lnTo>
                  <a:pt x="12433" y="87962"/>
                </a:lnTo>
                <a:lnTo>
                  <a:pt x="15908" y="104361"/>
                </a:lnTo>
                <a:lnTo>
                  <a:pt x="19495" y="117834"/>
                </a:lnTo>
                <a:lnTo>
                  <a:pt x="23156" y="129356"/>
                </a:lnTo>
                <a:lnTo>
                  <a:pt x="30612" y="150201"/>
                </a:lnTo>
                <a:lnTo>
                  <a:pt x="38158" y="172166"/>
                </a:lnTo>
                <a:lnTo>
                  <a:pt x="43219" y="184627"/>
                </a:lnTo>
                <a:lnTo>
                  <a:pt x="49132" y="198015"/>
                </a:lnTo>
                <a:lnTo>
                  <a:pt x="66204" y="234354"/>
                </a:lnTo>
                <a:lnTo>
                  <a:pt x="95110" y="293037"/>
                </a:lnTo>
                <a:lnTo>
                  <a:pt x="98967" y="299498"/>
                </a:lnTo>
                <a:lnTo>
                  <a:pt x="102808" y="305075"/>
                </a:lnTo>
                <a:lnTo>
                  <a:pt x="106639" y="310063"/>
                </a:lnTo>
                <a:lnTo>
                  <a:pt x="110463" y="317198"/>
                </a:lnTo>
                <a:lnTo>
                  <a:pt x="114281" y="325765"/>
                </a:lnTo>
                <a:lnTo>
                  <a:pt x="118097" y="335287"/>
                </a:lnTo>
                <a:lnTo>
                  <a:pt x="121911" y="341634"/>
                </a:lnTo>
                <a:lnTo>
                  <a:pt x="125724" y="345866"/>
                </a:lnTo>
                <a:lnTo>
                  <a:pt x="129537" y="348687"/>
                </a:lnTo>
                <a:lnTo>
                  <a:pt x="132077" y="351838"/>
                </a:lnTo>
                <a:lnTo>
                  <a:pt x="133772" y="355209"/>
                </a:lnTo>
                <a:lnTo>
                  <a:pt x="137159" y="365759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SMARTPenAnnotation134"/>
          <p:cNvSpPr/>
          <p:nvPr/>
        </p:nvSpPr>
        <p:spPr bwMode="auto">
          <a:xfrm>
            <a:off x="8241029" y="4057849"/>
            <a:ext cx="525781" cy="329622"/>
          </a:xfrm>
          <a:custGeom>
            <a:avLst/>
            <a:gdLst/>
            <a:ahLst/>
            <a:cxnLst/>
            <a:rect l="0" t="0" r="0" b="0"/>
            <a:pathLst>
              <a:path w="525781" h="329622">
                <a:moveTo>
                  <a:pt x="0" y="285551"/>
                </a:moveTo>
                <a:lnTo>
                  <a:pt x="6069" y="285551"/>
                </a:lnTo>
                <a:lnTo>
                  <a:pt x="21977" y="279483"/>
                </a:lnTo>
                <a:lnTo>
                  <a:pt x="29892" y="275155"/>
                </a:lnTo>
                <a:lnTo>
                  <a:pt x="38978" y="269730"/>
                </a:lnTo>
                <a:lnTo>
                  <a:pt x="48845" y="263574"/>
                </a:lnTo>
                <a:lnTo>
                  <a:pt x="63196" y="253346"/>
                </a:lnTo>
                <a:lnTo>
                  <a:pt x="73807" y="244568"/>
                </a:lnTo>
                <a:lnTo>
                  <a:pt x="82757" y="236433"/>
                </a:lnTo>
                <a:lnTo>
                  <a:pt x="126270" y="193514"/>
                </a:lnTo>
                <a:lnTo>
                  <a:pt x="131170" y="187363"/>
                </a:lnTo>
                <a:lnTo>
                  <a:pt x="135706" y="180722"/>
                </a:lnTo>
                <a:lnTo>
                  <a:pt x="140001" y="173755"/>
                </a:lnTo>
                <a:lnTo>
                  <a:pt x="142864" y="167840"/>
                </a:lnTo>
                <a:lnTo>
                  <a:pt x="146045" y="157881"/>
                </a:lnTo>
                <a:lnTo>
                  <a:pt x="150846" y="149222"/>
                </a:lnTo>
                <a:lnTo>
                  <a:pt x="157213" y="141140"/>
                </a:lnTo>
                <a:lnTo>
                  <a:pt x="164276" y="133315"/>
                </a:lnTo>
                <a:lnTo>
                  <a:pt x="166667" y="129450"/>
                </a:lnTo>
                <a:lnTo>
                  <a:pt x="169325" y="121769"/>
                </a:lnTo>
                <a:lnTo>
                  <a:pt x="170506" y="114122"/>
                </a:lnTo>
                <a:lnTo>
                  <a:pt x="171031" y="106490"/>
                </a:lnTo>
                <a:lnTo>
                  <a:pt x="171264" y="98865"/>
                </a:lnTo>
                <a:lnTo>
                  <a:pt x="170056" y="96323"/>
                </a:lnTo>
                <a:lnTo>
                  <a:pt x="167981" y="94629"/>
                </a:lnTo>
                <a:lnTo>
                  <a:pt x="161592" y="91910"/>
                </a:lnTo>
                <a:lnTo>
                  <a:pt x="147794" y="91329"/>
                </a:lnTo>
                <a:lnTo>
                  <a:pt x="144249" y="91299"/>
                </a:lnTo>
                <a:lnTo>
                  <a:pt x="141887" y="92550"/>
                </a:lnTo>
                <a:lnTo>
                  <a:pt x="140312" y="94653"/>
                </a:lnTo>
                <a:lnTo>
                  <a:pt x="139261" y="97326"/>
                </a:lnTo>
                <a:lnTo>
                  <a:pt x="131714" y="107154"/>
                </a:lnTo>
                <a:lnTo>
                  <a:pt x="128450" y="113280"/>
                </a:lnTo>
                <a:lnTo>
                  <a:pt x="125003" y="121173"/>
                </a:lnTo>
                <a:lnTo>
                  <a:pt x="121436" y="130246"/>
                </a:lnTo>
                <a:lnTo>
                  <a:pt x="117787" y="138834"/>
                </a:lnTo>
                <a:lnTo>
                  <a:pt x="110347" y="155150"/>
                </a:lnTo>
                <a:lnTo>
                  <a:pt x="107855" y="161787"/>
                </a:lnTo>
                <a:lnTo>
                  <a:pt x="106194" y="167481"/>
                </a:lnTo>
                <a:lnTo>
                  <a:pt x="105086" y="172548"/>
                </a:lnTo>
                <a:lnTo>
                  <a:pt x="104347" y="178465"/>
                </a:lnTo>
                <a:lnTo>
                  <a:pt x="103856" y="184950"/>
                </a:lnTo>
                <a:lnTo>
                  <a:pt x="103527" y="191814"/>
                </a:lnTo>
                <a:lnTo>
                  <a:pt x="103065" y="237880"/>
                </a:lnTo>
                <a:lnTo>
                  <a:pt x="104270" y="251230"/>
                </a:lnTo>
                <a:lnTo>
                  <a:pt x="106344" y="261400"/>
                </a:lnTo>
                <a:lnTo>
                  <a:pt x="108996" y="269450"/>
                </a:lnTo>
                <a:lnTo>
                  <a:pt x="110764" y="276087"/>
                </a:lnTo>
                <a:lnTo>
                  <a:pt x="111943" y="281781"/>
                </a:lnTo>
                <a:lnTo>
                  <a:pt x="112729" y="286848"/>
                </a:lnTo>
                <a:lnTo>
                  <a:pt x="116988" y="295864"/>
                </a:lnTo>
                <a:lnTo>
                  <a:pt x="123115" y="304104"/>
                </a:lnTo>
                <a:lnTo>
                  <a:pt x="130072" y="312000"/>
                </a:lnTo>
                <a:lnTo>
                  <a:pt x="133704" y="314613"/>
                </a:lnTo>
                <a:lnTo>
                  <a:pt x="141128" y="317517"/>
                </a:lnTo>
                <a:lnTo>
                  <a:pt x="152447" y="319152"/>
                </a:lnTo>
                <a:lnTo>
                  <a:pt x="156242" y="320651"/>
                </a:lnTo>
                <a:lnTo>
                  <a:pt x="163845" y="325704"/>
                </a:lnTo>
                <a:lnTo>
                  <a:pt x="174844" y="328797"/>
                </a:lnTo>
                <a:lnTo>
                  <a:pt x="181332" y="329621"/>
                </a:lnTo>
                <a:lnTo>
                  <a:pt x="186929" y="328901"/>
                </a:lnTo>
                <a:lnTo>
                  <a:pt x="191929" y="327151"/>
                </a:lnTo>
                <a:lnTo>
                  <a:pt x="200872" y="323089"/>
                </a:lnTo>
                <a:lnTo>
                  <a:pt x="209080" y="321284"/>
                </a:lnTo>
                <a:lnTo>
                  <a:pt x="216961" y="317095"/>
                </a:lnTo>
                <a:lnTo>
                  <a:pt x="228538" y="307597"/>
                </a:lnTo>
                <a:lnTo>
                  <a:pt x="236193" y="300429"/>
                </a:lnTo>
                <a:lnTo>
                  <a:pt x="243829" y="293010"/>
                </a:lnTo>
                <a:lnTo>
                  <a:pt x="248912" y="286713"/>
                </a:lnTo>
                <a:lnTo>
                  <a:pt x="254842" y="278706"/>
                </a:lnTo>
                <a:lnTo>
                  <a:pt x="261334" y="269558"/>
                </a:lnTo>
                <a:lnTo>
                  <a:pt x="266933" y="262188"/>
                </a:lnTo>
                <a:lnTo>
                  <a:pt x="271936" y="256006"/>
                </a:lnTo>
                <a:lnTo>
                  <a:pt x="276541" y="250614"/>
                </a:lnTo>
                <a:lnTo>
                  <a:pt x="279611" y="244479"/>
                </a:lnTo>
                <a:lnTo>
                  <a:pt x="281657" y="237850"/>
                </a:lnTo>
                <a:lnTo>
                  <a:pt x="283022" y="230890"/>
                </a:lnTo>
                <a:lnTo>
                  <a:pt x="283931" y="223710"/>
                </a:lnTo>
                <a:lnTo>
                  <a:pt x="284538" y="216384"/>
                </a:lnTo>
                <a:lnTo>
                  <a:pt x="284942" y="208959"/>
                </a:lnTo>
                <a:lnTo>
                  <a:pt x="285391" y="187163"/>
                </a:lnTo>
                <a:lnTo>
                  <a:pt x="285729" y="102933"/>
                </a:lnTo>
                <a:lnTo>
                  <a:pt x="284466" y="95225"/>
                </a:lnTo>
                <a:lnTo>
                  <a:pt x="282354" y="90087"/>
                </a:lnTo>
                <a:lnTo>
                  <a:pt x="279677" y="86661"/>
                </a:lnTo>
                <a:lnTo>
                  <a:pt x="277892" y="83108"/>
                </a:lnTo>
                <a:lnTo>
                  <a:pt x="275379" y="74578"/>
                </a:lnTo>
                <a:lnTo>
                  <a:pt x="275026" y="75052"/>
                </a:lnTo>
                <a:lnTo>
                  <a:pt x="274383" y="82780"/>
                </a:lnTo>
                <a:lnTo>
                  <a:pt x="274362" y="85600"/>
                </a:lnTo>
                <a:lnTo>
                  <a:pt x="275618" y="88750"/>
                </a:lnTo>
                <a:lnTo>
                  <a:pt x="280400" y="95637"/>
                </a:lnTo>
                <a:lnTo>
                  <a:pt x="282184" y="100521"/>
                </a:lnTo>
                <a:lnTo>
                  <a:pt x="283373" y="106318"/>
                </a:lnTo>
                <a:lnTo>
                  <a:pt x="284166" y="112722"/>
                </a:lnTo>
                <a:lnTo>
                  <a:pt x="287234" y="120802"/>
                </a:lnTo>
                <a:lnTo>
                  <a:pt x="291819" y="129998"/>
                </a:lnTo>
                <a:lnTo>
                  <a:pt x="297416" y="139938"/>
                </a:lnTo>
                <a:lnTo>
                  <a:pt x="310409" y="164531"/>
                </a:lnTo>
                <a:lnTo>
                  <a:pt x="317429" y="178200"/>
                </a:lnTo>
                <a:lnTo>
                  <a:pt x="323380" y="188584"/>
                </a:lnTo>
                <a:lnTo>
                  <a:pt x="328616" y="196776"/>
                </a:lnTo>
                <a:lnTo>
                  <a:pt x="333377" y="203507"/>
                </a:lnTo>
                <a:lnTo>
                  <a:pt x="337822" y="210535"/>
                </a:lnTo>
                <a:lnTo>
                  <a:pt x="342055" y="217760"/>
                </a:lnTo>
                <a:lnTo>
                  <a:pt x="346147" y="225117"/>
                </a:lnTo>
                <a:lnTo>
                  <a:pt x="350145" y="231291"/>
                </a:lnTo>
                <a:lnTo>
                  <a:pt x="357974" y="241538"/>
                </a:lnTo>
                <a:lnTo>
                  <a:pt x="360569" y="247319"/>
                </a:lnTo>
                <a:lnTo>
                  <a:pt x="362300" y="253713"/>
                </a:lnTo>
                <a:lnTo>
                  <a:pt x="363453" y="260516"/>
                </a:lnTo>
                <a:lnTo>
                  <a:pt x="365492" y="266321"/>
                </a:lnTo>
                <a:lnTo>
                  <a:pt x="371145" y="276157"/>
                </a:lnTo>
                <a:lnTo>
                  <a:pt x="377890" y="284763"/>
                </a:lnTo>
                <a:lnTo>
                  <a:pt x="381467" y="288835"/>
                </a:lnTo>
                <a:lnTo>
                  <a:pt x="383851" y="292820"/>
                </a:lnTo>
                <a:lnTo>
                  <a:pt x="387207" y="301956"/>
                </a:lnTo>
                <a:lnTo>
                  <a:pt x="387679" y="301568"/>
                </a:lnTo>
                <a:lnTo>
                  <a:pt x="387993" y="300039"/>
                </a:lnTo>
                <a:lnTo>
                  <a:pt x="386932" y="297749"/>
                </a:lnTo>
                <a:lnTo>
                  <a:pt x="382367" y="291819"/>
                </a:lnTo>
                <a:lnTo>
                  <a:pt x="380642" y="287190"/>
                </a:lnTo>
                <a:lnTo>
                  <a:pt x="379491" y="281563"/>
                </a:lnTo>
                <a:lnTo>
                  <a:pt x="378724" y="275272"/>
                </a:lnTo>
                <a:lnTo>
                  <a:pt x="376943" y="269808"/>
                </a:lnTo>
                <a:lnTo>
                  <a:pt x="371577" y="260350"/>
                </a:lnTo>
                <a:lnTo>
                  <a:pt x="369639" y="254781"/>
                </a:lnTo>
                <a:lnTo>
                  <a:pt x="368346" y="248527"/>
                </a:lnTo>
                <a:lnTo>
                  <a:pt x="367485" y="241818"/>
                </a:lnTo>
                <a:lnTo>
                  <a:pt x="365640" y="234806"/>
                </a:lnTo>
                <a:lnTo>
                  <a:pt x="363140" y="227591"/>
                </a:lnTo>
                <a:lnTo>
                  <a:pt x="360203" y="220241"/>
                </a:lnTo>
                <a:lnTo>
                  <a:pt x="358246" y="212801"/>
                </a:lnTo>
                <a:lnTo>
                  <a:pt x="356941" y="205300"/>
                </a:lnTo>
                <a:lnTo>
                  <a:pt x="356071" y="197761"/>
                </a:lnTo>
                <a:lnTo>
                  <a:pt x="355491" y="187654"/>
                </a:lnTo>
                <a:lnTo>
                  <a:pt x="354846" y="162877"/>
                </a:lnTo>
                <a:lnTo>
                  <a:pt x="354344" y="79007"/>
                </a:lnTo>
                <a:lnTo>
                  <a:pt x="355610" y="72925"/>
                </a:lnTo>
                <a:lnTo>
                  <a:pt x="357723" y="66330"/>
                </a:lnTo>
                <a:lnTo>
                  <a:pt x="360402" y="59393"/>
                </a:lnTo>
                <a:lnTo>
                  <a:pt x="362189" y="53499"/>
                </a:lnTo>
                <a:lnTo>
                  <a:pt x="364173" y="43563"/>
                </a:lnTo>
                <a:lnTo>
                  <a:pt x="368441" y="34914"/>
                </a:lnTo>
                <a:lnTo>
                  <a:pt x="374573" y="26836"/>
                </a:lnTo>
                <a:lnTo>
                  <a:pt x="381530" y="19013"/>
                </a:lnTo>
                <a:lnTo>
                  <a:pt x="383893" y="15149"/>
                </a:lnTo>
                <a:lnTo>
                  <a:pt x="386520" y="7468"/>
                </a:lnTo>
                <a:lnTo>
                  <a:pt x="388490" y="4913"/>
                </a:lnTo>
                <a:lnTo>
                  <a:pt x="391073" y="3209"/>
                </a:lnTo>
                <a:lnTo>
                  <a:pt x="397331" y="1315"/>
                </a:lnTo>
                <a:lnTo>
                  <a:pt x="411696" y="100"/>
                </a:lnTo>
                <a:lnTo>
                  <a:pt x="415434" y="0"/>
                </a:lnTo>
                <a:lnTo>
                  <a:pt x="419196" y="1204"/>
                </a:lnTo>
                <a:lnTo>
                  <a:pt x="426762" y="5927"/>
                </a:lnTo>
                <a:lnTo>
                  <a:pt x="438163" y="15727"/>
                </a:lnTo>
                <a:lnTo>
                  <a:pt x="448156" y="25134"/>
                </a:lnTo>
                <a:lnTo>
                  <a:pt x="461482" y="38389"/>
                </a:lnTo>
                <a:lnTo>
                  <a:pt x="463865" y="42036"/>
                </a:lnTo>
                <a:lnTo>
                  <a:pt x="466513" y="49475"/>
                </a:lnTo>
                <a:lnTo>
                  <a:pt x="474071" y="72939"/>
                </a:lnTo>
                <a:lnTo>
                  <a:pt x="484353" y="104021"/>
                </a:lnTo>
                <a:lnTo>
                  <a:pt x="488003" y="112461"/>
                </a:lnTo>
                <a:lnTo>
                  <a:pt x="491705" y="119358"/>
                </a:lnTo>
                <a:lnTo>
                  <a:pt x="495443" y="125225"/>
                </a:lnTo>
                <a:lnTo>
                  <a:pt x="497936" y="131677"/>
                </a:lnTo>
                <a:lnTo>
                  <a:pt x="499597" y="138518"/>
                </a:lnTo>
                <a:lnTo>
                  <a:pt x="500704" y="145619"/>
                </a:lnTo>
                <a:lnTo>
                  <a:pt x="502714" y="152893"/>
                </a:lnTo>
                <a:lnTo>
                  <a:pt x="505323" y="160282"/>
                </a:lnTo>
                <a:lnTo>
                  <a:pt x="508332" y="167748"/>
                </a:lnTo>
                <a:lnTo>
                  <a:pt x="511608" y="175266"/>
                </a:lnTo>
                <a:lnTo>
                  <a:pt x="525780" y="205540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SMARTPenAnnotation135"/>
          <p:cNvSpPr/>
          <p:nvPr/>
        </p:nvSpPr>
        <p:spPr bwMode="auto">
          <a:xfrm>
            <a:off x="8652509" y="3931920"/>
            <a:ext cx="11432" cy="1"/>
          </a:xfrm>
          <a:custGeom>
            <a:avLst/>
            <a:gdLst/>
            <a:ahLst/>
            <a:cxnLst/>
            <a:rect l="0" t="0" r="0" b="0"/>
            <a:pathLst>
              <a:path w="11432" h="1">
                <a:moveTo>
                  <a:pt x="11431" y="0"/>
                </a:moveTo>
                <a:lnTo>
                  <a:pt x="0" y="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SMARTPenAnnotation136"/>
          <p:cNvSpPr/>
          <p:nvPr/>
        </p:nvSpPr>
        <p:spPr bwMode="auto">
          <a:xfrm>
            <a:off x="8778240" y="3943350"/>
            <a:ext cx="125397" cy="262826"/>
          </a:xfrm>
          <a:custGeom>
            <a:avLst/>
            <a:gdLst/>
            <a:ahLst/>
            <a:cxnLst/>
            <a:rect l="0" t="0" r="0" b="0"/>
            <a:pathLst>
              <a:path w="125397" h="262826">
                <a:moveTo>
                  <a:pt x="0" y="0"/>
                </a:moveTo>
                <a:lnTo>
                  <a:pt x="0" y="80301"/>
                </a:lnTo>
                <a:lnTo>
                  <a:pt x="1270" y="100524"/>
                </a:lnTo>
                <a:lnTo>
                  <a:pt x="3386" y="119086"/>
                </a:lnTo>
                <a:lnTo>
                  <a:pt x="6068" y="136540"/>
                </a:lnTo>
                <a:lnTo>
                  <a:pt x="7855" y="150717"/>
                </a:lnTo>
                <a:lnTo>
                  <a:pt x="9046" y="162708"/>
                </a:lnTo>
                <a:lnTo>
                  <a:pt x="9841" y="173242"/>
                </a:lnTo>
                <a:lnTo>
                  <a:pt x="11640" y="182804"/>
                </a:lnTo>
                <a:lnTo>
                  <a:pt x="14110" y="191720"/>
                </a:lnTo>
                <a:lnTo>
                  <a:pt x="17027" y="200203"/>
                </a:lnTo>
                <a:lnTo>
                  <a:pt x="18971" y="208398"/>
                </a:lnTo>
                <a:lnTo>
                  <a:pt x="20267" y="216402"/>
                </a:lnTo>
                <a:lnTo>
                  <a:pt x="21132" y="224278"/>
                </a:lnTo>
                <a:lnTo>
                  <a:pt x="22977" y="230798"/>
                </a:lnTo>
                <a:lnTo>
                  <a:pt x="25478" y="236415"/>
                </a:lnTo>
                <a:lnTo>
                  <a:pt x="28415" y="241430"/>
                </a:lnTo>
                <a:lnTo>
                  <a:pt x="31643" y="246043"/>
                </a:lnTo>
                <a:lnTo>
                  <a:pt x="35065" y="250388"/>
                </a:lnTo>
                <a:lnTo>
                  <a:pt x="38617" y="254556"/>
                </a:lnTo>
                <a:lnTo>
                  <a:pt x="42254" y="257333"/>
                </a:lnTo>
                <a:lnTo>
                  <a:pt x="45950" y="259185"/>
                </a:lnTo>
                <a:lnTo>
                  <a:pt x="49683" y="260420"/>
                </a:lnTo>
                <a:lnTo>
                  <a:pt x="53441" y="261243"/>
                </a:lnTo>
                <a:lnTo>
                  <a:pt x="57218" y="261792"/>
                </a:lnTo>
                <a:lnTo>
                  <a:pt x="66335" y="262673"/>
                </a:lnTo>
                <a:lnTo>
                  <a:pt x="68354" y="262745"/>
                </a:lnTo>
                <a:lnTo>
                  <a:pt x="73983" y="262825"/>
                </a:lnTo>
                <a:lnTo>
                  <a:pt x="75991" y="261577"/>
                </a:lnTo>
                <a:lnTo>
                  <a:pt x="77331" y="259474"/>
                </a:lnTo>
                <a:lnTo>
                  <a:pt x="78224" y="256803"/>
                </a:lnTo>
                <a:lnTo>
                  <a:pt x="80089" y="253752"/>
                </a:lnTo>
                <a:lnTo>
                  <a:pt x="82602" y="250447"/>
                </a:lnTo>
                <a:lnTo>
                  <a:pt x="85548" y="246975"/>
                </a:lnTo>
                <a:lnTo>
                  <a:pt x="88782" y="242120"/>
                </a:lnTo>
                <a:lnTo>
                  <a:pt x="92207" y="236343"/>
                </a:lnTo>
                <a:lnTo>
                  <a:pt x="95762" y="229952"/>
                </a:lnTo>
                <a:lnTo>
                  <a:pt x="100671" y="218071"/>
                </a:lnTo>
                <a:lnTo>
                  <a:pt x="106484" y="202531"/>
                </a:lnTo>
                <a:lnTo>
                  <a:pt x="112899" y="184550"/>
                </a:lnTo>
                <a:lnTo>
                  <a:pt x="117175" y="168754"/>
                </a:lnTo>
                <a:lnTo>
                  <a:pt x="120027" y="154412"/>
                </a:lnTo>
                <a:lnTo>
                  <a:pt x="121928" y="141041"/>
                </a:lnTo>
                <a:lnTo>
                  <a:pt x="123195" y="130857"/>
                </a:lnTo>
                <a:lnTo>
                  <a:pt x="124039" y="122798"/>
                </a:lnTo>
                <a:lnTo>
                  <a:pt x="124604" y="116155"/>
                </a:lnTo>
                <a:lnTo>
                  <a:pt x="124979" y="109187"/>
                </a:lnTo>
                <a:lnTo>
                  <a:pt x="125396" y="94670"/>
                </a:lnTo>
                <a:lnTo>
                  <a:pt x="124237" y="88513"/>
                </a:lnTo>
                <a:lnTo>
                  <a:pt x="122195" y="83139"/>
                </a:lnTo>
                <a:lnTo>
                  <a:pt x="119563" y="78285"/>
                </a:lnTo>
                <a:lnTo>
                  <a:pt x="116539" y="73780"/>
                </a:lnTo>
                <a:lnTo>
                  <a:pt x="113252" y="69506"/>
                </a:lnTo>
                <a:lnTo>
                  <a:pt x="109791" y="65388"/>
                </a:lnTo>
                <a:lnTo>
                  <a:pt x="106214" y="61371"/>
                </a:lnTo>
                <a:lnTo>
                  <a:pt x="98853" y="53523"/>
                </a:lnTo>
                <a:lnTo>
                  <a:pt x="87568" y="41964"/>
                </a:lnTo>
                <a:lnTo>
                  <a:pt x="83779" y="39406"/>
                </a:lnTo>
                <a:lnTo>
                  <a:pt x="79982" y="37700"/>
                </a:lnTo>
                <a:lnTo>
                  <a:pt x="76182" y="36563"/>
                </a:lnTo>
                <a:lnTo>
                  <a:pt x="72377" y="34535"/>
                </a:lnTo>
                <a:lnTo>
                  <a:pt x="68571" y="31913"/>
                </a:lnTo>
                <a:lnTo>
                  <a:pt x="64764" y="28895"/>
                </a:lnTo>
                <a:lnTo>
                  <a:pt x="60956" y="26884"/>
                </a:lnTo>
                <a:lnTo>
                  <a:pt x="57147" y="25542"/>
                </a:lnTo>
                <a:lnTo>
                  <a:pt x="53337" y="24648"/>
                </a:lnTo>
                <a:lnTo>
                  <a:pt x="48258" y="24052"/>
                </a:lnTo>
                <a:lnTo>
                  <a:pt x="42333" y="23654"/>
                </a:lnTo>
                <a:lnTo>
                  <a:pt x="22860" y="22859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SMARTPenAnnotation137"/>
          <p:cNvSpPr/>
          <p:nvPr/>
        </p:nvSpPr>
        <p:spPr bwMode="auto">
          <a:xfrm>
            <a:off x="8903969" y="3727976"/>
            <a:ext cx="112514" cy="339243"/>
          </a:xfrm>
          <a:custGeom>
            <a:avLst/>
            <a:gdLst/>
            <a:ahLst/>
            <a:cxnLst/>
            <a:rect l="0" t="0" r="0" b="0"/>
            <a:pathLst>
              <a:path w="112514" h="339243">
                <a:moveTo>
                  <a:pt x="0" y="78213"/>
                </a:moveTo>
                <a:lnTo>
                  <a:pt x="6068" y="90349"/>
                </a:lnTo>
                <a:lnTo>
                  <a:pt x="9047" y="99694"/>
                </a:lnTo>
                <a:lnTo>
                  <a:pt x="11641" y="109350"/>
                </a:lnTo>
                <a:lnTo>
                  <a:pt x="14112" y="115481"/>
                </a:lnTo>
                <a:lnTo>
                  <a:pt x="17028" y="122109"/>
                </a:lnTo>
                <a:lnTo>
                  <a:pt x="20242" y="127797"/>
                </a:lnTo>
                <a:lnTo>
                  <a:pt x="23655" y="132859"/>
                </a:lnTo>
                <a:lnTo>
                  <a:pt x="27200" y="137504"/>
                </a:lnTo>
                <a:lnTo>
                  <a:pt x="29564" y="144410"/>
                </a:lnTo>
                <a:lnTo>
                  <a:pt x="31139" y="152825"/>
                </a:lnTo>
                <a:lnTo>
                  <a:pt x="32190" y="162244"/>
                </a:lnTo>
                <a:lnTo>
                  <a:pt x="34160" y="171064"/>
                </a:lnTo>
                <a:lnTo>
                  <a:pt x="36743" y="179484"/>
                </a:lnTo>
                <a:lnTo>
                  <a:pt x="39736" y="187637"/>
                </a:lnTo>
                <a:lnTo>
                  <a:pt x="43001" y="195613"/>
                </a:lnTo>
                <a:lnTo>
                  <a:pt x="46447" y="203469"/>
                </a:lnTo>
                <a:lnTo>
                  <a:pt x="50015" y="211248"/>
                </a:lnTo>
                <a:lnTo>
                  <a:pt x="53664" y="220243"/>
                </a:lnTo>
                <a:lnTo>
                  <a:pt x="57366" y="230050"/>
                </a:lnTo>
                <a:lnTo>
                  <a:pt x="64866" y="251106"/>
                </a:lnTo>
                <a:lnTo>
                  <a:pt x="72433" y="273165"/>
                </a:lnTo>
                <a:lnTo>
                  <a:pt x="76229" y="283111"/>
                </a:lnTo>
                <a:lnTo>
                  <a:pt x="80029" y="292282"/>
                </a:lnTo>
                <a:lnTo>
                  <a:pt x="83833" y="300936"/>
                </a:lnTo>
                <a:lnTo>
                  <a:pt x="87639" y="307975"/>
                </a:lnTo>
                <a:lnTo>
                  <a:pt x="91446" y="313938"/>
                </a:lnTo>
                <a:lnTo>
                  <a:pt x="100613" y="326565"/>
                </a:lnTo>
                <a:lnTo>
                  <a:pt x="102636" y="328871"/>
                </a:lnTo>
                <a:lnTo>
                  <a:pt x="105254" y="331679"/>
                </a:lnTo>
                <a:lnTo>
                  <a:pt x="112513" y="339242"/>
                </a:lnTo>
                <a:lnTo>
                  <a:pt x="110120" y="333503"/>
                </a:lnTo>
                <a:lnTo>
                  <a:pt x="107704" y="328416"/>
                </a:lnTo>
                <a:lnTo>
                  <a:pt x="104822" y="323755"/>
                </a:lnTo>
                <a:lnTo>
                  <a:pt x="101632" y="319378"/>
                </a:lnTo>
                <a:lnTo>
                  <a:pt x="98235" y="315190"/>
                </a:lnTo>
                <a:lnTo>
                  <a:pt x="94700" y="309858"/>
                </a:lnTo>
                <a:lnTo>
                  <a:pt x="91074" y="303763"/>
                </a:lnTo>
                <a:lnTo>
                  <a:pt x="87386" y="297160"/>
                </a:lnTo>
                <a:lnTo>
                  <a:pt x="83658" y="288948"/>
                </a:lnTo>
                <a:lnTo>
                  <a:pt x="79902" y="279663"/>
                </a:lnTo>
                <a:lnTo>
                  <a:pt x="76128" y="269663"/>
                </a:lnTo>
                <a:lnTo>
                  <a:pt x="72342" y="260456"/>
                </a:lnTo>
                <a:lnTo>
                  <a:pt x="68548" y="251779"/>
                </a:lnTo>
                <a:lnTo>
                  <a:pt x="64749" y="243454"/>
                </a:lnTo>
                <a:lnTo>
                  <a:pt x="59676" y="223934"/>
                </a:lnTo>
                <a:lnTo>
                  <a:pt x="53754" y="196950"/>
                </a:lnTo>
                <a:lnTo>
                  <a:pt x="47266" y="164991"/>
                </a:lnTo>
                <a:lnTo>
                  <a:pt x="42941" y="139875"/>
                </a:lnTo>
                <a:lnTo>
                  <a:pt x="40057" y="119321"/>
                </a:lnTo>
                <a:lnTo>
                  <a:pt x="38135" y="101809"/>
                </a:lnTo>
                <a:lnTo>
                  <a:pt x="38124" y="87594"/>
                </a:lnTo>
                <a:lnTo>
                  <a:pt x="39386" y="75577"/>
                </a:lnTo>
                <a:lnTo>
                  <a:pt x="41498" y="65026"/>
                </a:lnTo>
                <a:lnTo>
                  <a:pt x="42905" y="56722"/>
                </a:lnTo>
                <a:lnTo>
                  <a:pt x="43844" y="49916"/>
                </a:lnTo>
                <a:lnTo>
                  <a:pt x="44469" y="44108"/>
                </a:lnTo>
                <a:lnTo>
                  <a:pt x="46156" y="38967"/>
                </a:lnTo>
                <a:lnTo>
                  <a:pt x="48551" y="34269"/>
                </a:lnTo>
                <a:lnTo>
                  <a:pt x="51418" y="29867"/>
                </a:lnTo>
                <a:lnTo>
                  <a:pt x="54598" y="25663"/>
                </a:lnTo>
                <a:lnTo>
                  <a:pt x="57989" y="21590"/>
                </a:lnTo>
                <a:lnTo>
                  <a:pt x="61520" y="17604"/>
                </a:lnTo>
                <a:lnTo>
                  <a:pt x="65144" y="14947"/>
                </a:lnTo>
                <a:lnTo>
                  <a:pt x="68829" y="13176"/>
                </a:lnTo>
                <a:lnTo>
                  <a:pt x="72556" y="11995"/>
                </a:lnTo>
                <a:lnTo>
                  <a:pt x="76311" y="9938"/>
                </a:lnTo>
                <a:lnTo>
                  <a:pt x="80084" y="7296"/>
                </a:lnTo>
                <a:lnTo>
                  <a:pt x="83869" y="4265"/>
                </a:lnTo>
                <a:lnTo>
                  <a:pt x="87663" y="2245"/>
                </a:lnTo>
                <a:lnTo>
                  <a:pt x="91463" y="898"/>
                </a:lnTo>
                <a:lnTo>
                  <a:pt x="95265" y="0"/>
                </a:lnTo>
                <a:lnTo>
                  <a:pt x="97800" y="671"/>
                </a:lnTo>
                <a:lnTo>
                  <a:pt x="99490" y="2388"/>
                </a:lnTo>
                <a:lnTo>
                  <a:pt x="102871" y="9633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SMARTPenAnnotation138"/>
          <p:cNvSpPr/>
          <p:nvPr/>
        </p:nvSpPr>
        <p:spPr bwMode="auto">
          <a:xfrm>
            <a:off x="8549640" y="3886343"/>
            <a:ext cx="22856" cy="22717"/>
          </a:xfrm>
          <a:custGeom>
            <a:avLst/>
            <a:gdLst/>
            <a:ahLst/>
            <a:cxnLst/>
            <a:rect l="0" t="0" r="0" b="0"/>
            <a:pathLst>
              <a:path w="22856" h="22717">
                <a:moveTo>
                  <a:pt x="0" y="22716"/>
                </a:moveTo>
                <a:lnTo>
                  <a:pt x="6068" y="22716"/>
                </a:lnTo>
                <a:lnTo>
                  <a:pt x="9125" y="21446"/>
                </a:lnTo>
                <a:lnTo>
                  <a:pt x="12432" y="19330"/>
                </a:lnTo>
                <a:lnTo>
                  <a:pt x="22249" y="11757"/>
                </a:lnTo>
                <a:lnTo>
                  <a:pt x="22453" y="10330"/>
                </a:lnTo>
                <a:lnTo>
                  <a:pt x="22588" y="8109"/>
                </a:lnTo>
                <a:lnTo>
                  <a:pt x="22855" y="0"/>
                </a:lnTo>
                <a:lnTo>
                  <a:pt x="19471" y="3307"/>
                </a:lnTo>
                <a:lnTo>
                  <a:pt x="11429" y="11286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Parts of a circle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point in the middle is the circle is the </a:t>
            </a:r>
            <a:r>
              <a:rPr lang="en-US" b="1" dirty="0" smtClean="0"/>
              <a:t>center</a:t>
            </a:r>
            <a:r>
              <a:rPr lang="en-US" dirty="0" smtClean="0"/>
              <a:t>.  Circles are named for their centers.</a:t>
            </a:r>
          </a:p>
          <a:p>
            <a:r>
              <a:rPr lang="en-US" dirty="0" smtClean="0"/>
              <a:t>The distance from the center to the outside of the circle is the </a:t>
            </a:r>
            <a:r>
              <a:rPr lang="en-US" b="1" dirty="0" smtClean="0"/>
              <a:t>radius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3505200"/>
            <a:ext cx="3048000" cy="3048000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</p:pic>
      <p:sp>
        <p:nvSpPr>
          <p:cNvPr id="5" name="SMARTPenAnnotation103"/>
          <p:cNvSpPr/>
          <p:nvPr/>
        </p:nvSpPr>
        <p:spPr bwMode="auto">
          <a:xfrm>
            <a:off x="6446520" y="4983479"/>
            <a:ext cx="754381" cy="1142989"/>
          </a:xfrm>
          <a:custGeom>
            <a:avLst/>
            <a:gdLst/>
            <a:ahLst/>
            <a:cxnLst/>
            <a:rect l="0" t="0" r="0" b="0"/>
            <a:pathLst>
              <a:path w="754381" h="1142989">
                <a:moveTo>
                  <a:pt x="0" y="1131571"/>
                </a:moveTo>
                <a:lnTo>
                  <a:pt x="6067" y="1131571"/>
                </a:lnTo>
                <a:lnTo>
                  <a:pt x="6584" y="1132841"/>
                </a:lnTo>
                <a:lnTo>
                  <a:pt x="5659" y="1134958"/>
                </a:lnTo>
                <a:lnTo>
                  <a:pt x="29" y="1142959"/>
                </a:lnTo>
                <a:lnTo>
                  <a:pt x="6076" y="1142988"/>
                </a:lnTo>
                <a:lnTo>
                  <a:pt x="7860" y="1141722"/>
                </a:lnTo>
                <a:lnTo>
                  <a:pt x="9050" y="1139608"/>
                </a:lnTo>
                <a:lnTo>
                  <a:pt x="10959" y="1133158"/>
                </a:lnTo>
                <a:lnTo>
                  <a:pt x="32558" y="1110451"/>
                </a:lnTo>
                <a:lnTo>
                  <a:pt x="33135" y="1108601"/>
                </a:lnTo>
                <a:lnTo>
                  <a:pt x="34137" y="1099022"/>
                </a:lnTo>
                <a:lnTo>
                  <a:pt x="43385" y="1088499"/>
                </a:lnTo>
                <a:lnTo>
                  <a:pt x="50185" y="1081524"/>
                </a:lnTo>
                <a:lnTo>
                  <a:pt x="64899" y="1050988"/>
                </a:lnTo>
                <a:lnTo>
                  <a:pt x="74967" y="1034599"/>
                </a:lnTo>
                <a:lnTo>
                  <a:pt x="77769" y="1025818"/>
                </a:lnTo>
                <a:lnTo>
                  <a:pt x="79786" y="1022969"/>
                </a:lnTo>
                <a:lnTo>
                  <a:pt x="82400" y="1021069"/>
                </a:lnTo>
                <a:lnTo>
                  <a:pt x="85413" y="1019803"/>
                </a:lnTo>
                <a:lnTo>
                  <a:pt x="87422" y="1017689"/>
                </a:lnTo>
                <a:lnTo>
                  <a:pt x="88761" y="1015009"/>
                </a:lnTo>
                <a:lnTo>
                  <a:pt x="89654" y="1011953"/>
                </a:lnTo>
                <a:lnTo>
                  <a:pt x="94032" y="1005170"/>
                </a:lnTo>
                <a:lnTo>
                  <a:pt x="109561" y="986702"/>
                </a:lnTo>
                <a:lnTo>
                  <a:pt x="123009" y="956068"/>
                </a:lnTo>
                <a:lnTo>
                  <a:pt x="144876" y="922099"/>
                </a:lnTo>
                <a:lnTo>
                  <a:pt x="154968" y="907933"/>
                </a:lnTo>
                <a:lnTo>
                  <a:pt x="159793" y="895692"/>
                </a:lnTo>
                <a:lnTo>
                  <a:pt x="172158" y="880178"/>
                </a:lnTo>
                <a:lnTo>
                  <a:pt x="191586" y="858734"/>
                </a:lnTo>
                <a:lnTo>
                  <a:pt x="200981" y="841462"/>
                </a:lnTo>
                <a:lnTo>
                  <a:pt x="205600" y="827737"/>
                </a:lnTo>
                <a:lnTo>
                  <a:pt x="214447" y="815627"/>
                </a:lnTo>
                <a:lnTo>
                  <a:pt x="221462" y="807848"/>
                </a:lnTo>
                <a:lnTo>
                  <a:pt x="223841" y="803995"/>
                </a:lnTo>
                <a:lnTo>
                  <a:pt x="228460" y="792506"/>
                </a:lnTo>
                <a:lnTo>
                  <a:pt x="240754" y="777245"/>
                </a:lnTo>
                <a:lnTo>
                  <a:pt x="244323" y="773434"/>
                </a:lnTo>
                <a:lnTo>
                  <a:pt x="246702" y="769622"/>
                </a:lnTo>
                <a:lnTo>
                  <a:pt x="249345" y="762001"/>
                </a:lnTo>
                <a:lnTo>
                  <a:pt x="251320" y="759461"/>
                </a:lnTo>
                <a:lnTo>
                  <a:pt x="253907" y="757767"/>
                </a:lnTo>
                <a:lnTo>
                  <a:pt x="256901" y="756639"/>
                </a:lnTo>
                <a:lnTo>
                  <a:pt x="267183" y="748982"/>
                </a:lnTo>
                <a:lnTo>
                  <a:pt x="278272" y="732602"/>
                </a:lnTo>
                <a:lnTo>
                  <a:pt x="293398" y="704312"/>
                </a:lnTo>
                <a:lnTo>
                  <a:pt x="308615" y="677651"/>
                </a:lnTo>
                <a:lnTo>
                  <a:pt x="326390" y="655752"/>
                </a:lnTo>
                <a:lnTo>
                  <a:pt x="331234" y="644018"/>
                </a:lnTo>
                <a:lnTo>
                  <a:pt x="350834" y="613187"/>
                </a:lnTo>
                <a:lnTo>
                  <a:pt x="373407" y="587055"/>
                </a:lnTo>
                <a:lnTo>
                  <a:pt x="381012" y="579260"/>
                </a:lnTo>
                <a:lnTo>
                  <a:pt x="383548" y="575404"/>
                </a:lnTo>
                <a:lnTo>
                  <a:pt x="394020" y="550205"/>
                </a:lnTo>
                <a:lnTo>
                  <a:pt x="420736" y="514055"/>
                </a:lnTo>
                <a:lnTo>
                  <a:pt x="437083" y="488016"/>
                </a:lnTo>
                <a:lnTo>
                  <a:pt x="459294" y="457220"/>
                </a:lnTo>
                <a:lnTo>
                  <a:pt x="471932" y="437027"/>
                </a:lnTo>
                <a:lnTo>
                  <a:pt x="476447" y="425798"/>
                </a:lnTo>
                <a:lnTo>
                  <a:pt x="477651" y="421025"/>
                </a:lnTo>
                <a:lnTo>
                  <a:pt x="482376" y="412336"/>
                </a:lnTo>
                <a:lnTo>
                  <a:pt x="503124" y="379649"/>
                </a:lnTo>
                <a:lnTo>
                  <a:pt x="506865" y="375020"/>
                </a:lnTo>
                <a:lnTo>
                  <a:pt x="509360" y="369393"/>
                </a:lnTo>
                <a:lnTo>
                  <a:pt x="519760" y="334756"/>
                </a:lnTo>
                <a:lnTo>
                  <a:pt x="530064" y="318333"/>
                </a:lnTo>
                <a:lnTo>
                  <a:pt x="543654" y="301406"/>
                </a:lnTo>
                <a:lnTo>
                  <a:pt x="548432" y="289684"/>
                </a:lnTo>
                <a:lnTo>
                  <a:pt x="568006" y="257586"/>
                </a:lnTo>
                <a:lnTo>
                  <a:pt x="586379" y="224918"/>
                </a:lnTo>
                <a:lnTo>
                  <a:pt x="597163" y="206644"/>
                </a:lnTo>
                <a:lnTo>
                  <a:pt x="601955" y="194289"/>
                </a:lnTo>
                <a:lnTo>
                  <a:pt x="604503" y="190486"/>
                </a:lnTo>
                <a:lnTo>
                  <a:pt x="607472" y="187951"/>
                </a:lnTo>
                <a:lnTo>
                  <a:pt x="614158" y="183864"/>
                </a:lnTo>
                <a:lnTo>
                  <a:pt x="621362" y="177814"/>
                </a:lnTo>
                <a:lnTo>
                  <a:pt x="623791" y="174423"/>
                </a:lnTo>
                <a:lnTo>
                  <a:pt x="628480" y="163582"/>
                </a:lnTo>
                <a:lnTo>
                  <a:pt x="646750" y="140948"/>
                </a:lnTo>
                <a:lnTo>
                  <a:pt x="651370" y="129534"/>
                </a:lnTo>
                <a:lnTo>
                  <a:pt x="658947" y="118108"/>
                </a:lnTo>
                <a:lnTo>
                  <a:pt x="661165" y="110489"/>
                </a:lnTo>
                <a:lnTo>
                  <a:pt x="663027" y="107950"/>
                </a:lnTo>
                <a:lnTo>
                  <a:pt x="665538" y="106257"/>
                </a:lnTo>
                <a:lnTo>
                  <a:pt x="668482" y="105128"/>
                </a:lnTo>
                <a:lnTo>
                  <a:pt x="670444" y="101835"/>
                </a:lnTo>
                <a:lnTo>
                  <a:pt x="672625" y="91404"/>
                </a:lnTo>
                <a:lnTo>
                  <a:pt x="674476" y="87606"/>
                </a:lnTo>
                <a:lnTo>
                  <a:pt x="676980" y="85074"/>
                </a:lnTo>
                <a:lnTo>
                  <a:pt x="679920" y="83386"/>
                </a:lnTo>
                <a:lnTo>
                  <a:pt x="681880" y="80991"/>
                </a:lnTo>
                <a:lnTo>
                  <a:pt x="683187" y="78124"/>
                </a:lnTo>
                <a:lnTo>
                  <a:pt x="684057" y="74943"/>
                </a:lnTo>
                <a:lnTo>
                  <a:pt x="685908" y="72822"/>
                </a:lnTo>
                <a:lnTo>
                  <a:pt x="688412" y="71408"/>
                </a:lnTo>
                <a:lnTo>
                  <a:pt x="691352" y="70466"/>
                </a:lnTo>
                <a:lnTo>
                  <a:pt x="693311" y="68567"/>
                </a:lnTo>
                <a:lnTo>
                  <a:pt x="694616" y="66032"/>
                </a:lnTo>
                <a:lnTo>
                  <a:pt x="696714" y="58905"/>
                </a:lnTo>
                <a:lnTo>
                  <a:pt x="698155" y="58320"/>
                </a:lnTo>
                <a:lnTo>
                  <a:pt x="703145" y="57670"/>
                </a:lnTo>
                <a:lnTo>
                  <a:pt x="704983" y="56227"/>
                </a:lnTo>
                <a:lnTo>
                  <a:pt x="706209" y="53995"/>
                </a:lnTo>
                <a:lnTo>
                  <a:pt x="707026" y="51237"/>
                </a:lnTo>
                <a:lnTo>
                  <a:pt x="708840" y="49398"/>
                </a:lnTo>
                <a:lnTo>
                  <a:pt x="711320" y="48172"/>
                </a:lnTo>
                <a:lnTo>
                  <a:pt x="714243" y="47355"/>
                </a:lnTo>
                <a:lnTo>
                  <a:pt x="716192" y="45540"/>
                </a:lnTo>
                <a:lnTo>
                  <a:pt x="717492" y="43060"/>
                </a:lnTo>
                <a:lnTo>
                  <a:pt x="718935" y="36918"/>
                </a:lnTo>
                <a:lnTo>
                  <a:pt x="719577" y="29955"/>
                </a:lnTo>
                <a:lnTo>
                  <a:pt x="721017" y="27590"/>
                </a:lnTo>
                <a:lnTo>
                  <a:pt x="723248" y="26014"/>
                </a:lnTo>
                <a:lnTo>
                  <a:pt x="726005" y="24963"/>
                </a:lnTo>
                <a:lnTo>
                  <a:pt x="727844" y="22992"/>
                </a:lnTo>
                <a:lnTo>
                  <a:pt x="729069" y="20408"/>
                </a:lnTo>
                <a:lnTo>
                  <a:pt x="729886" y="17416"/>
                </a:lnTo>
                <a:lnTo>
                  <a:pt x="731700" y="15420"/>
                </a:lnTo>
                <a:lnTo>
                  <a:pt x="734180" y="14090"/>
                </a:lnTo>
                <a:lnTo>
                  <a:pt x="737103" y="13204"/>
                </a:lnTo>
                <a:lnTo>
                  <a:pt x="739052" y="11342"/>
                </a:lnTo>
                <a:lnTo>
                  <a:pt x="740352" y="8832"/>
                </a:lnTo>
                <a:lnTo>
                  <a:pt x="742437" y="1745"/>
                </a:lnTo>
                <a:lnTo>
                  <a:pt x="743877" y="1163"/>
                </a:lnTo>
                <a:lnTo>
                  <a:pt x="754380" y="0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104"/>
          <p:cNvSpPr/>
          <p:nvPr/>
        </p:nvSpPr>
        <p:spPr bwMode="auto">
          <a:xfrm>
            <a:off x="7120890" y="4950866"/>
            <a:ext cx="80007" cy="101192"/>
          </a:xfrm>
          <a:custGeom>
            <a:avLst/>
            <a:gdLst/>
            <a:ahLst/>
            <a:cxnLst/>
            <a:rect l="0" t="0" r="0" b="0"/>
            <a:pathLst>
              <a:path w="80007" h="101192">
                <a:moveTo>
                  <a:pt x="0" y="55473"/>
                </a:moveTo>
                <a:lnTo>
                  <a:pt x="6068" y="55473"/>
                </a:lnTo>
                <a:lnTo>
                  <a:pt x="7855" y="56743"/>
                </a:lnTo>
                <a:lnTo>
                  <a:pt x="9046" y="58860"/>
                </a:lnTo>
                <a:lnTo>
                  <a:pt x="11290" y="66433"/>
                </a:lnTo>
                <a:lnTo>
                  <a:pt x="11337" y="67859"/>
                </a:lnTo>
                <a:lnTo>
                  <a:pt x="11388" y="72832"/>
                </a:lnTo>
                <a:lnTo>
                  <a:pt x="12672" y="74666"/>
                </a:lnTo>
                <a:lnTo>
                  <a:pt x="14798" y="75888"/>
                </a:lnTo>
                <a:lnTo>
                  <a:pt x="21267" y="77851"/>
                </a:lnTo>
                <a:lnTo>
                  <a:pt x="23068" y="78011"/>
                </a:lnTo>
                <a:lnTo>
                  <a:pt x="25538" y="78119"/>
                </a:lnTo>
                <a:lnTo>
                  <a:pt x="31670" y="78238"/>
                </a:lnTo>
                <a:lnTo>
                  <a:pt x="38629" y="78291"/>
                </a:lnTo>
                <a:lnTo>
                  <a:pt x="40993" y="77035"/>
                </a:lnTo>
                <a:lnTo>
                  <a:pt x="42568" y="74928"/>
                </a:lnTo>
                <a:lnTo>
                  <a:pt x="43619" y="72253"/>
                </a:lnTo>
                <a:lnTo>
                  <a:pt x="45589" y="70470"/>
                </a:lnTo>
                <a:lnTo>
                  <a:pt x="48173" y="69281"/>
                </a:lnTo>
                <a:lnTo>
                  <a:pt x="51166" y="68489"/>
                </a:lnTo>
                <a:lnTo>
                  <a:pt x="54430" y="67960"/>
                </a:lnTo>
                <a:lnTo>
                  <a:pt x="57877" y="67608"/>
                </a:lnTo>
                <a:lnTo>
                  <a:pt x="61444" y="67373"/>
                </a:lnTo>
                <a:lnTo>
                  <a:pt x="63822" y="65947"/>
                </a:lnTo>
                <a:lnTo>
                  <a:pt x="65408" y="63725"/>
                </a:lnTo>
                <a:lnTo>
                  <a:pt x="66465" y="60975"/>
                </a:lnTo>
                <a:lnTo>
                  <a:pt x="68440" y="59141"/>
                </a:lnTo>
                <a:lnTo>
                  <a:pt x="71027" y="57918"/>
                </a:lnTo>
                <a:lnTo>
                  <a:pt x="74021" y="57103"/>
                </a:lnTo>
                <a:lnTo>
                  <a:pt x="76017" y="55290"/>
                </a:lnTo>
                <a:lnTo>
                  <a:pt x="77348" y="52811"/>
                </a:lnTo>
                <a:lnTo>
                  <a:pt x="78235" y="49888"/>
                </a:lnTo>
                <a:lnTo>
                  <a:pt x="78827" y="46670"/>
                </a:lnTo>
                <a:lnTo>
                  <a:pt x="79221" y="43255"/>
                </a:lnTo>
                <a:lnTo>
                  <a:pt x="79854" y="34715"/>
                </a:lnTo>
                <a:lnTo>
                  <a:pt x="80006" y="10750"/>
                </a:lnTo>
                <a:lnTo>
                  <a:pt x="78737" y="9147"/>
                </a:lnTo>
                <a:lnTo>
                  <a:pt x="76621" y="6810"/>
                </a:lnTo>
                <a:lnTo>
                  <a:pt x="73941" y="3981"/>
                </a:lnTo>
                <a:lnTo>
                  <a:pt x="70884" y="2095"/>
                </a:lnTo>
                <a:lnTo>
                  <a:pt x="67575" y="838"/>
                </a:lnTo>
                <a:lnTo>
                  <a:pt x="64100" y="0"/>
                </a:lnTo>
                <a:lnTo>
                  <a:pt x="60514" y="711"/>
                </a:lnTo>
                <a:lnTo>
                  <a:pt x="56852" y="2455"/>
                </a:lnTo>
                <a:lnTo>
                  <a:pt x="47918" y="8312"/>
                </a:lnTo>
                <a:lnTo>
                  <a:pt x="45915" y="8792"/>
                </a:lnTo>
                <a:lnTo>
                  <a:pt x="43310" y="9113"/>
                </a:lnTo>
                <a:lnTo>
                  <a:pt x="40303" y="9326"/>
                </a:lnTo>
                <a:lnTo>
                  <a:pt x="37029" y="12009"/>
                </a:lnTo>
                <a:lnTo>
                  <a:pt x="33576" y="16337"/>
                </a:lnTo>
                <a:lnTo>
                  <a:pt x="30004" y="21763"/>
                </a:lnTo>
                <a:lnTo>
                  <a:pt x="26352" y="29189"/>
                </a:lnTo>
                <a:lnTo>
                  <a:pt x="22648" y="37951"/>
                </a:lnTo>
                <a:lnTo>
                  <a:pt x="18909" y="47602"/>
                </a:lnTo>
                <a:lnTo>
                  <a:pt x="16416" y="55305"/>
                </a:lnTo>
                <a:lnTo>
                  <a:pt x="14754" y="61712"/>
                </a:lnTo>
                <a:lnTo>
                  <a:pt x="12086" y="75050"/>
                </a:lnTo>
                <a:lnTo>
                  <a:pt x="11867" y="78685"/>
                </a:lnTo>
                <a:lnTo>
                  <a:pt x="11487" y="97728"/>
                </a:lnTo>
                <a:lnTo>
                  <a:pt x="12738" y="98883"/>
                </a:lnTo>
                <a:lnTo>
                  <a:pt x="14842" y="99653"/>
                </a:lnTo>
                <a:lnTo>
                  <a:pt x="21276" y="100889"/>
                </a:lnTo>
                <a:lnTo>
                  <a:pt x="23073" y="100991"/>
                </a:lnTo>
                <a:lnTo>
                  <a:pt x="28458" y="101103"/>
                </a:lnTo>
                <a:lnTo>
                  <a:pt x="51166" y="101191"/>
                </a:lnTo>
                <a:lnTo>
                  <a:pt x="54430" y="99922"/>
                </a:lnTo>
                <a:lnTo>
                  <a:pt x="57877" y="97806"/>
                </a:lnTo>
                <a:lnTo>
                  <a:pt x="61444" y="95125"/>
                </a:lnTo>
                <a:lnTo>
                  <a:pt x="65093" y="93338"/>
                </a:lnTo>
                <a:lnTo>
                  <a:pt x="68795" y="92147"/>
                </a:lnTo>
                <a:lnTo>
                  <a:pt x="72533" y="91352"/>
                </a:lnTo>
                <a:lnTo>
                  <a:pt x="75025" y="89552"/>
                </a:lnTo>
                <a:lnTo>
                  <a:pt x="76686" y="87083"/>
                </a:lnTo>
                <a:lnTo>
                  <a:pt x="77794" y="84166"/>
                </a:lnTo>
                <a:lnTo>
                  <a:pt x="78533" y="80952"/>
                </a:lnTo>
                <a:lnTo>
                  <a:pt x="79025" y="77539"/>
                </a:lnTo>
                <a:lnTo>
                  <a:pt x="79354" y="73994"/>
                </a:lnTo>
                <a:lnTo>
                  <a:pt x="79572" y="69090"/>
                </a:lnTo>
                <a:lnTo>
                  <a:pt x="79816" y="56869"/>
                </a:lnTo>
                <a:lnTo>
                  <a:pt x="78610" y="51324"/>
                </a:lnTo>
                <a:lnTo>
                  <a:pt x="76537" y="46357"/>
                </a:lnTo>
                <a:lnTo>
                  <a:pt x="70151" y="35328"/>
                </a:lnTo>
                <a:lnTo>
                  <a:pt x="69627" y="33153"/>
                </a:lnTo>
                <a:lnTo>
                  <a:pt x="69278" y="30433"/>
                </a:lnTo>
                <a:lnTo>
                  <a:pt x="69046" y="27350"/>
                </a:lnTo>
                <a:lnTo>
                  <a:pt x="67620" y="25294"/>
                </a:lnTo>
                <a:lnTo>
                  <a:pt x="65400" y="23924"/>
                </a:lnTo>
                <a:lnTo>
                  <a:pt x="62650" y="23011"/>
                </a:lnTo>
                <a:lnTo>
                  <a:pt x="59546" y="22401"/>
                </a:lnTo>
                <a:lnTo>
                  <a:pt x="56208" y="21995"/>
                </a:lnTo>
                <a:lnTo>
                  <a:pt x="52712" y="21725"/>
                </a:lnTo>
                <a:lnTo>
                  <a:pt x="49111" y="21544"/>
                </a:lnTo>
                <a:lnTo>
                  <a:pt x="36492" y="21231"/>
                </a:lnTo>
                <a:lnTo>
                  <a:pt x="34488" y="22485"/>
                </a:lnTo>
                <a:lnTo>
                  <a:pt x="31882" y="24591"/>
                </a:lnTo>
                <a:lnTo>
                  <a:pt x="22860" y="32613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105"/>
          <p:cNvSpPr/>
          <p:nvPr/>
        </p:nvSpPr>
        <p:spPr bwMode="auto">
          <a:xfrm>
            <a:off x="6709409" y="5772150"/>
            <a:ext cx="192191" cy="262737"/>
          </a:xfrm>
          <a:custGeom>
            <a:avLst/>
            <a:gdLst/>
            <a:ahLst/>
            <a:cxnLst/>
            <a:rect l="0" t="0" r="0" b="0"/>
            <a:pathLst>
              <a:path w="192191" h="262737">
                <a:moveTo>
                  <a:pt x="0" y="125729"/>
                </a:moveTo>
                <a:lnTo>
                  <a:pt x="12137" y="131797"/>
                </a:lnTo>
                <a:lnTo>
                  <a:pt x="16981" y="134854"/>
                </a:lnTo>
                <a:lnTo>
                  <a:pt x="21480" y="138162"/>
                </a:lnTo>
                <a:lnTo>
                  <a:pt x="68167" y="176869"/>
                </a:lnTo>
                <a:lnTo>
                  <a:pt x="81005" y="186492"/>
                </a:lnTo>
                <a:lnTo>
                  <a:pt x="90834" y="192908"/>
                </a:lnTo>
                <a:lnTo>
                  <a:pt x="98656" y="197185"/>
                </a:lnTo>
                <a:lnTo>
                  <a:pt x="106411" y="202576"/>
                </a:lnTo>
                <a:lnTo>
                  <a:pt x="114121" y="208710"/>
                </a:lnTo>
                <a:lnTo>
                  <a:pt x="121801" y="215340"/>
                </a:lnTo>
                <a:lnTo>
                  <a:pt x="133720" y="226093"/>
                </a:lnTo>
                <a:lnTo>
                  <a:pt x="138677" y="230739"/>
                </a:lnTo>
                <a:lnTo>
                  <a:pt x="143251" y="233836"/>
                </a:lnTo>
                <a:lnTo>
                  <a:pt x="147571" y="235900"/>
                </a:lnTo>
                <a:lnTo>
                  <a:pt x="151721" y="237276"/>
                </a:lnTo>
                <a:lnTo>
                  <a:pt x="155758" y="239464"/>
                </a:lnTo>
                <a:lnTo>
                  <a:pt x="159719" y="242193"/>
                </a:lnTo>
                <a:lnTo>
                  <a:pt x="169133" y="249629"/>
                </a:lnTo>
                <a:lnTo>
                  <a:pt x="173807" y="254032"/>
                </a:lnTo>
                <a:lnTo>
                  <a:pt x="176831" y="256985"/>
                </a:lnTo>
                <a:lnTo>
                  <a:pt x="180118" y="258953"/>
                </a:lnTo>
                <a:lnTo>
                  <a:pt x="183579" y="260265"/>
                </a:lnTo>
                <a:lnTo>
                  <a:pt x="192190" y="262371"/>
                </a:lnTo>
                <a:lnTo>
                  <a:pt x="191627" y="262544"/>
                </a:lnTo>
                <a:lnTo>
                  <a:pt x="187614" y="262736"/>
                </a:lnTo>
                <a:lnTo>
                  <a:pt x="184766" y="261517"/>
                </a:lnTo>
                <a:lnTo>
                  <a:pt x="181599" y="259435"/>
                </a:lnTo>
                <a:lnTo>
                  <a:pt x="173456" y="253034"/>
                </a:lnTo>
                <a:lnTo>
                  <a:pt x="168955" y="248773"/>
                </a:lnTo>
                <a:lnTo>
                  <a:pt x="165977" y="245859"/>
                </a:lnTo>
                <a:lnTo>
                  <a:pt x="162721" y="241376"/>
                </a:lnTo>
                <a:lnTo>
                  <a:pt x="159281" y="235847"/>
                </a:lnTo>
                <a:lnTo>
                  <a:pt x="155717" y="229621"/>
                </a:lnTo>
                <a:lnTo>
                  <a:pt x="150802" y="224200"/>
                </a:lnTo>
                <a:lnTo>
                  <a:pt x="144985" y="219317"/>
                </a:lnTo>
                <a:lnTo>
                  <a:pt x="138566" y="214791"/>
                </a:lnTo>
                <a:lnTo>
                  <a:pt x="133018" y="209234"/>
                </a:lnTo>
                <a:lnTo>
                  <a:pt x="128048" y="202989"/>
                </a:lnTo>
                <a:lnTo>
                  <a:pt x="123466" y="196286"/>
                </a:lnTo>
                <a:lnTo>
                  <a:pt x="119140" y="190547"/>
                </a:lnTo>
                <a:lnTo>
                  <a:pt x="114988" y="185451"/>
                </a:lnTo>
                <a:lnTo>
                  <a:pt x="110949" y="180784"/>
                </a:lnTo>
                <a:lnTo>
                  <a:pt x="106986" y="175132"/>
                </a:lnTo>
                <a:lnTo>
                  <a:pt x="103074" y="168825"/>
                </a:lnTo>
                <a:lnTo>
                  <a:pt x="99196" y="162080"/>
                </a:lnTo>
                <a:lnTo>
                  <a:pt x="96611" y="155042"/>
                </a:lnTo>
                <a:lnTo>
                  <a:pt x="94888" y="147811"/>
                </a:lnTo>
                <a:lnTo>
                  <a:pt x="93739" y="140451"/>
                </a:lnTo>
                <a:lnTo>
                  <a:pt x="91702" y="134274"/>
                </a:lnTo>
                <a:lnTo>
                  <a:pt x="89076" y="128885"/>
                </a:lnTo>
                <a:lnTo>
                  <a:pt x="86054" y="124024"/>
                </a:lnTo>
                <a:lnTo>
                  <a:pt x="84039" y="116972"/>
                </a:lnTo>
                <a:lnTo>
                  <a:pt x="82696" y="108461"/>
                </a:lnTo>
                <a:lnTo>
                  <a:pt x="81802" y="98977"/>
                </a:lnTo>
                <a:lnTo>
                  <a:pt x="81204" y="90115"/>
                </a:lnTo>
                <a:lnTo>
                  <a:pt x="80806" y="81666"/>
                </a:lnTo>
                <a:lnTo>
                  <a:pt x="80364" y="65506"/>
                </a:lnTo>
                <a:lnTo>
                  <a:pt x="80057" y="32834"/>
                </a:lnTo>
                <a:lnTo>
                  <a:pt x="81312" y="28239"/>
                </a:lnTo>
                <a:lnTo>
                  <a:pt x="83418" y="23906"/>
                </a:lnTo>
                <a:lnTo>
                  <a:pt x="86093" y="19747"/>
                </a:lnTo>
                <a:lnTo>
                  <a:pt x="89145" y="16974"/>
                </a:lnTo>
                <a:lnTo>
                  <a:pt x="92450" y="15126"/>
                </a:lnTo>
                <a:lnTo>
                  <a:pt x="95923" y="13894"/>
                </a:lnTo>
                <a:lnTo>
                  <a:pt x="99509" y="13073"/>
                </a:lnTo>
                <a:lnTo>
                  <a:pt x="103170" y="12525"/>
                </a:lnTo>
                <a:lnTo>
                  <a:pt x="106880" y="12160"/>
                </a:lnTo>
                <a:lnTo>
                  <a:pt x="110623" y="10646"/>
                </a:lnTo>
                <a:lnTo>
                  <a:pt x="114389" y="8368"/>
                </a:lnTo>
                <a:lnTo>
                  <a:pt x="118170" y="5578"/>
                </a:lnTo>
                <a:lnTo>
                  <a:pt x="123230" y="3718"/>
                </a:lnTo>
                <a:lnTo>
                  <a:pt x="129144" y="2479"/>
                </a:lnTo>
                <a:lnTo>
                  <a:pt x="148591" y="0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106"/>
          <p:cNvSpPr/>
          <p:nvPr/>
        </p:nvSpPr>
        <p:spPr bwMode="auto">
          <a:xfrm>
            <a:off x="6892774" y="5658121"/>
            <a:ext cx="228117" cy="284768"/>
          </a:xfrm>
          <a:custGeom>
            <a:avLst/>
            <a:gdLst/>
            <a:ahLst/>
            <a:cxnLst/>
            <a:rect l="0" t="0" r="0" b="0"/>
            <a:pathLst>
              <a:path w="228117" h="284768">
                <a:moveTo>
                  <a:pt x="79526" y="34018"/>
                </a:moveTo>
                <a:lnTo>
                  <a:pt x="67390" y="27951"/>
                </a:lnTo>
                <a:lnTo>
                  <a:pt x="62545" y="24893"/>
                </a:lnTo>
                <a:lnTo>
                  <a:pt x="58045" y="21585"/>
                </a:lnTo>
                <a:lnTo>
                  <a:pt x="47765" y="13218"/>
                </a:lnTo>
                <a:lnTo>
                  <a:pt x="42973" y="12074"/>
                </a:lnTo>
                <a:lnTo>
                  <a:pt x="39917" y="11768"/>
                </a:lnTo>
                <a:lnTo>
                  <a:pt x="36610" y="12835"/>
                </a:lnTo>
                <a:lnTo>
                  <a:pt x="29549" y="17407"/>
                </a:lnTo>
                <a:lnTo>
                  <a:pt x="27157" y="20404"/>
                </a:lnTo>
                <a:lnTo>
                  <a:pt x="25564" y="23672"/>
                </a:lnTo>
                <a:lnTo>
                  <a:pt x="24501" y="27121"/>
                </a:lnTo>
                <a:lnTo>
                  <a:pt x="22523" y="29420"/>
                </a:lnTo>
                <a:lnTo>
                  <a:pt x="19934" y="30953"/>
                </a:lnTo>
                <a:lnTo>
                  <a:pt x="16937" y="31975"/>
                </a:lnTo>
                <a:lnTo>
                  <a:pt x="14940" y="33926"/>
                </a:lnTo>
                <a:lnTo>
                  <a:pt x="13609" y="36497"/>
                </a:lnTo>
                <a:lnTo>
                  <a:pt x="12721" y="39481"/>
                </a:lnTo>
                <a:lnTo>
                  <a:pt x="12130" y="44010"/>
                </a:lnTo>
                <a:lnTo>
                  <a:pt x="11734" y="49570"/>
                </a:lnTo>
                <a:lnTo>
                  <a:pt x="11472" y="55816"/>
                </a:lnTo>
                <a:lnTo>
                  <a:pt x="10027" y="63790"/>
                </a:lnTo>
                <a:lnTo>
                  <a:pt x="7793" y="72916"/>
                </a:lnTo>
                <a:lnTo>
                  <a:pt x="5034" y="82810"/>
                </a:lnTo>
                <a:lnTo>
                  <a:pt x="3194" y="90676"/>
                </a:lnTo>
                <a:lnTo>
                  <a:pt x="1968" y="97190"/>
                </a:lnTo>
                <a:lnTo>
                  <a:pt x="1150" y="102803"/>
                </a:lnTo>
                <a:lnTo>
                  <a:pt x="606" y="109085"/>
                </a:lnTo>
                <a:lnTo>
                  <a:pt x="243" y="115813"/>
                </a:lnTo>
                <a:lnTo>
                  <a:pt x="0" y="122838"/>
                </a:lnTo>
                <a:lnTo>
                  <a:pt x="1109" y="130061"/>
                </a:lnTo>
                <a:lnTo>
                  <a:pt x="3117" y="137417"/>
                </a:lnTo>
                <a:lnTo>
                  <a:pt x="5727" y="144861"/>
                </a:lnTo>
                <a:lnTo>
                  <a:pt x="7466" y="152364"/>
                </a:lnTo>
                <a:lnTo>
                  <a:pt x="8627" y="159905"/>
                </a:lnTo>
                <a:lnTo>
                  <a:pt x="9400" y="167473"/>
                </a:lnTo>
                <a:lnTo>
                  <a:pt x="11185" y="175058"/>
                </a:lnTo>
                <a:lnTo>
                  <a:pt x="13645" y="182655"/>
                </a:lnTo>
                <a:lnTo>
                  <a:pt x="16555" y="190259"/>
                </a:lnTo>
                <a:lnTo>
                  <a:pt x="21035" y="200409"/>
                </a:lnTo>
                <a:lnTo>
                  <a:pt x="32786" y="225233"/>
                </a:lnTo>
                <a:lnTo>
                  <a:pt x="38206" y="235155"/>
                </a:lnTo>
                <a:lnTo>
                  <a:pt x="43090" y="243039"/>
                </a:lnTo>
                <a:lnTo>
                  <a:pt x="47614" y="249566"/>
                </a:lnTo>
                <a:lnTo>
                  <a:pt x="51902" y="255187"/>
                </a:lnTo>
                <a:lnTo>
                  <a:pt x="56030" y="260204"/>
                </a:lnTo>
                <a:lnTo>
                  <a:pt x="60051" y="264819"/>
                </a:lnTo>
                <a:lnTo>
                  <a:pt x="64003" y="269165"/>
                </a:lnTo>
                <a:lnTo>
                  <a:pt x="71779" y="277382"/>
                </a:lnTo>
                <a:lnTo>
                  <a:pt x="75632" y="280080"/>
                </a:lnTo>
                <a:lnTo>
                  <a:pt x="79470" y="281880"/>
                </a:lnTo>
                <a:lnTo>
                  <a:pt x="83298" y="283079"/>
                </a:lnTo>
                <a:lnTo>
                  <a:pt x="87120" y="283879"/>
                </a:lnTo>
                <a:lnTo>
                  <a:pt x="90939" y="284412"/>
                </a:lnTo>
                <a:lnTo>
                  <a:pt x="94754" y="284767"/>
                </a:lnTo>
                <a:lnTo>
                  <a:pt x="98568" y="283735"/>
                </a:lnTo>
                <a:lnTo>
                  <a:pt x="102381" y="281776"/>
                </a:lnTo>
                <a:lnTo>
                  <a:pt x="106192" y="279200"/>
                </a:lnTo>
                <a:lnTo>
                  <a:pt x="110003" y="276212"/>
                </a:lnTo>
                <a:lnTo>
                  <a:pt x="113814" y="272952"/>
                </a:lnTo>
                <a:lnTo>
                  <a:pt x="117625" y="269507"/>
                </a:lnTo>
                <a:lnTo>
                  <a:pt x="120166" y="264671"/>
                </a:lnTo>
                <a:lnTo>
                  <a:pt x="121859" y="258907"/>
                </a:lnTo>
                <a:lnTo>
                  <a:pt x="122987" y="252524"/>
                </a:lnTo>
                <a:lnTo>
                  <a:pt x="123740" y="246999"/>
                </a:lnTo>
                <a:lnTo>
                  <a:pt x="124242" y="242045"/>
                </a:lnTo>
                <a:lnTo>
                  <a:pt x="124576" y="237473"/>
                </a:lnTo>
                <a:lnTo>
                  <a:pt x="124948" y="215459"/>
                </a:lnTo>
                <a:lnTo>
                  <a:pt x="125048" y="200699"/>
                </a:lnTo>
                <a:lnTo>
                  <a:pt x="123843" y="185779"/>
                </a:lnTo>
                <a:lnTo>
                  <a:pt x="121770" y="170752"/>
                </a:lnTo>
                <a:lnTo>
                  <a:pt x="119119" y="155654"/>
                </a:lnTo>
                <a:lnTo>
                  <a:pt x="116081" y="141779"/>
                </a:lnTo>
                <a:lnTo>
                  <a:pt x="112785" y="128719"/>
                </a:lnTo>
                <a:lnTo>
                  <a:pt x="109319" y="116202"/>
                </a:lnTo>
                <a:lnTo>
                  <a:pt x="105739" y="105317"/>
                </a:lnTo>
                <a:lnTo>
                  <a:pt x="102081" y="95521"/>
                </a:lnTo>
                <a:lnTo>
                  <a:pt x="98372" y="86450"/>
                </a:lnTo>
                <a:lnTo>
                  <a:pt x="94630" y="76593"/>
                </a:lnTo>
                <a:lnTo>
                  <a:pt x="87085" y="55480"/>
                </a:lnTo>
                <a:lnTo>
                  <a:pt x="83296" y="45787"/>
                </a:lnTo>
                <a:lnTo>
                  <a:pt x="79499" y="36784"/>
                </a:lnTo>
                <a:lnTo>
                  <a:pt x="75698" y="28242"/>
                </a:lnTo>
                <a:lnTo>
                  <a:pt x="73164" y="21278"/>
                </a:lnTo>
                <a:lnTo>
                  <a:pt x="71474" y="15364"/>
                </a:lnTo>
                <a:lnTo>
                  <a:pt x="70348" y="10153"/>
                </a:lnTo>
                <a:lnTo>
                  <a:pt x="68327" y="6678"/>
                </a:lnTo>
                <a:lnTo>
                  <a:pt x="65710" y="4361"/>
                </a:lnTo>
                <a:lnTo>
                  <a:pt x="62695" y="2817"/>
                </a:lnTo>
                <a:lnTo>
                  <a:pt x="55959" y="1101"/>
                </a:lnTo>
                <a:lnTo>
                  <a:pt x="47354" y="0"/>
                </a:lnTo>
                <a:lnTo>
                  <a:pt x="46648" y="1179"/>
                </a:lnTo>
                <a:lnTo>
                  <a:pt x="45863" y="5877"/>
                </a:lnTo>
                <a:lnTo>
                  <a:pt x="46924" y="12717"/>
                </a:lnTo>
                <a:lnTo>
                  <a:pt x="48901" y="22358"/>
                </a:lnTo>
                <a:lnTo>
                  <a:pt x="51489" y="33864"/>
                </a:lnTo>
                <a:lnTo>
                  <a:pt x="57025" y="46616"/>
                </a:lnTo>
                <a:lnTo>
                  <a:pt x="64525" y="60197"/>
                </a:lnTo>
                <a:lnTo>
                  <a:pt x="73335" y="74331"/>
                </a:lnTo>
                <a:lnTo>
                  <a:pt x="83018" y="86293"/>
                </a:lnTo>
                <a:lnTo>
                  <a:pt x="93284" y="96808"/>
                </a:lnTo>
                <a:lnTo>
                  <a:pt x="112310" y="113995"/>
                </a:lnTo>
                <a:lnTo>
                  <a:pt x="125000" y="125867"/>
                </a:lnTo>
                <a:lnTo>
                  <a:pt x="131432" y="130810"/>
                </a:lnTo>
                <a:lnTo>
                  <a:pt x="138260" y="135376"/>
                </a:lnTo>
                <a:lnTo>
                  <a:pt x="145352" y="139690"/>
                </a:lnTo>
                <a:lnTo>
                  <a:pt x="152619" y="142566"/>
                </a:lnTo>
                <a:lnTo>
                  <a:pt x="160005" y="144484"/>
                </a:lnTo>
                <a:lnTo>
                  <a:pt x="167468" y="145762"/>
                </a:lnTo>
                <a:lnTo>
                  <a:pt x="173714" y="146614"/>
                </a:lnTo>
                <a:lnTo>
                  <a:pt x="179148" y="147182"/>
                </a:lnTo>
                <a:lnTo>
                  <a:pt x="184041" y="147561"/>
                </a:lnTo>
                <a:lnTo>
                  <a:pt x="188572" y="146544"/>
                </a:lnTo>
                <a:lnTo>
                  <a:pt x="192864" y="144595"/>
                </a:lnTo>
                <a:lnTo>
                  <a:pt x="196994" y="142026"/>
                </a:lnTo>
                <a:lnTo>
                  <a:pt x="201018" y="140314"/>
                </a:lnTo>
                <a:lnTo>
                  <a:pt x="204970" y="139172"/>
                </a:lnTo>
                <a:lnTo>
                  <a:pt x="208876" y="138411"/>
                </a:lnTo>
                <a:lnTo>
                  <a:pt x="211479" y="136633"/>
                </a:lnTo>
                <a:lnTo>
                  <a:pt x="213214" y="134178"/>
                </a:lnTo>
                <a:lnTo>
                  <a:pt x="214372" y="131272"/>
                </a:lnTo>
                <a:lnTo>
                  <a:pt x="216412" y="129334"/>
                </a:lnTo>
                <a:lnTo>
                  <a:pt x="219043" y="128042"/>
                </a:lnTo>
                <a:lnTo>
                  <a:pt x="228116" y="125458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107"/>
          <p:cNvSpPr/>
          <p:nvPr/>
        </p:nvSpPr>
        <p:spPr bwMode="auto">
          <a:xfrm>
            <a:off x="7019807" y="5372891"/>
            <a:ext cx="386834" cy="376240"/>
          </a:xfrm>
          <a:custGeom>
            <a:avLst/>
            <a:gdLst/>
            <a:ahLst/>
            <a:cxnLst/>
            <a:rect l="0" t="0" r="0" b="0"/>
            <a:pathLst>
              <a:path w="386834" h="376240">
                <a:moveTo>
                  <a:pt x="78223" y="136368"/>
                </a:moveTo>
                <a:lnTo>
                  <a:pt x="62314" y="152277"/>
                </a:lnTo>
                <a:lnTo>
                  <a:pt x="59997" y="157135"/>
                </a:lnTo>
                <a:lnTo>
                  <a:pt x="58452" y="162912"/>
                </a:lnTo>
                <a:lnTo>
                  <a:pt x="57422" y="169305"/>
                </a:lnTo>
                <a:lnTo>
                  <a:pt x="55466" y="178646"/>
                </a:lnTo>
                <a:lnTo>
                  <a:pt x="49905" y="202572"/>
                </a:lnTo>
                <a:lnTo>
                  <a:pt x="47915" y="213524"/>
                </a:lnTo>
                <a:lnTo>
                  <a:pt x="46587" y="223365"/>
                </a:lnTo>
                <a:lnTo>
                  <a:pt x="45702" y="232466"/>
                </a:lnTo>
                <a:lnTo>
                  <a:pt x="46383" y="239804"/>
                </a:lnTo>
                <a:lnTo>
                  <a:pt x="48106" y="245965"/>
                </a:lnTo>
                <a:lnTo>
                  <a:pt x="50525" y="251343"/>
                </a:lnTo>
                <a:lnTo>
                  <a:pt x="53408" y="261278"/>
                </a:lnTo>
                <a:lnTo>
                  <a:pt x="56599" y="274252"/>
                </a:lnTo>
                <a:lnTo>
                  <a:pt x="59997" y="289250"/>
                </a:lnTo>
                <a:lnTo>
                  <a:pt x="63531" y="301790"/>
                </a:lnTo>
                <a:lnTo>
                  <a:pt x="67158" y="312689"/>
                </a:lnTo>
                <a:lnTo>
                  <a:pt x="70847" y="322496"/>
                </a:lnTo>
                <a:lnTo>
                  <a:pt x="74575" y="330303"/>
                </a:lnTo>
                <a:lnTo>
                  <a:pt x="78331" y="336779"/>
                </a:lnTo>
                <a:lnTo>
                  <a:pt x="85891" y="347359"/>
                </a:lnTo>
                <a:lnTo>
                  <a:pt x="93484" y="356295"/>
                </a:lnTo>
                <a:lnTo>
                  <a:pt x="103469" y="367213"/>
                </a:lnTo>
                <a:lnTo>
                  <a:pt x="106484" y="370275"/>
                </a:lnTo>
                <a:lnTo>
                  <a:pt x="109763" y="372316"/>
                </a:lnTo>
                <a:lnTo>
                  <a:pt x="116794" y="374584"/>
                </a:lnTo>
                <a:lnTo>
                  <a:pt x="127893" y="375861"/>
                </a:lnTo>
                <a:lnTo>
                  <a:pt x="133156" y="376239"/>
                </a:lnTo>
                <a:lnTo>
                  <a:pt x="137774" y="372941"/>
                </a:lnTo>
                <a:lnTo>
                  <a:pt x="140784" y="370284"/>
                </a:lnTo>
                <a:lnTo>
                  <a:pt x="144060" y="368512"/>
                </a:lnTo>
                <a:lnTo>
                  <a:pt x="151087" y="366543"/>
                </a:lnTo>
                <a:lnTo>
                  <a:pt x="154739" y="362208"/>
                </a:lnTo>
                <a:lnTo>
                  <a:pt x="158443" y="355508"/>
                </a:lnTo>
                <a:lnTo>
                  <a:pt x="162183" y="347232"/>
                </a:lnTo>
                <a:lnTo>
                  <a:pt x="164676" y="340444"/>
                </a:lnTo>
                <a:lnTo>
                  <a:pt x="167446" y="329515"/>
                </a:lnTo>
                <a:lnTo>
                  <a:pt x="168678" y="320425"/>
                </a:lnTo>
                <a:lnTo>
                  <a:pt x="169225" y="310881"/>
                </a:lnTo>
                <a:lnTo>
                  <a:pt x="169533" y="292498"/>
                </a:lnTo>
                <a:lnTo>
                  <a:pt x="169646" y="264142"/>
                </a:lnTo>
                <a:lnTo>
                  <a:pt x="168381" y="258381"/>
                </a:lnTo>
                <a:lnTo>
                  <a:pt x="163590" y="248593"/>
                </a:lnTo>
                <a:lnTo>
                  <a:pt x="161805" y="242934"/>
                </a:lnTo>
                <a:lnTo>
                  <a:pt x="160613" y="236623"/>
                </a:lnTo>
                <a:lnTo>
                  <a:pt x="159820" y="229875"/>
                </a:lnTo>
                <a:lnTo>
                  <a:pt x="158021" y="222836"/>
                </a:lnTo>
                <a:lnTo>
                  <a:pt x="155551" y="215603"/>
                </a:lnTo>
                <a:lnTo>
                  <a:pt x="152635" y="208241"/>
                </a:lnTo>
                <a:lnTo>
                  <a:pt x="149422" y="198254"/>
                </a:lnTo>
                <a:lnTo>
                  <a:pt x="146009" y="186516"/>
                </a:lnTo>
                <a:lnTo>
                  <a:pt x="142463" y="173610"/>
                </a:lnTo>
                <a:lnTo>
                  <a:pt x="138829" y="162466"/>
                </a:lnTo>
                <a:lnTo>
                  <a:pt x="135137" y="152497"/>
                </a:lnTo>
                <a:lnTo>
                  <a:pt x="131406" y="143311"/>
                </a:lnTo>
                <a:lnTo>
                  <a:pt x="128918" y="135917"/>
                </a:lnTo>
                <a:lnTo>
                  <a:pt x="126154" y="124314"/>
                </a:lnTo>
                <a:lnTo>
                  <a:pt x="124147" y="118173"/>
                </a:lnTo>
                <a:lnTo>
                  <a:pt x="121539" y="111538"/>
                </a:lnTo>
                <a:lnTo>
                  <a:pt x="118530" y="104575"/>
                </a:lnTo>
                <a:lnTo>
                  <a:pt x="111800" y="90065"/>
                </a:lnTo>
                <a:lnTo>
                  <a:pt x="108228" y="82639"/>
                </a:lnTo>
                <a:lnTo>
                  <a:pt x="103306" y="75149"/>
                </a:lnTo>
                <a:lnTo>
                  <a:pt x="97484" y="67615"/>
                </a:lnTo>
                <a:lnTo>
                  <a:pt x="91065" y="60053"/>
                </a:lnTo>
                <a:lnTo>
                  <a:pt x="85513" y="52472"/>
                </a:lnTo>
                <a:lnTo>
                  <a:pt x="80544" y="44877"/>
                </a:lnTo>
                <a:lnTo>
                  <a:pt x="75960" y="37274"/>
                </a:lnTo>
                <a:lnTo>
                  <a:pt x="71634" y="32206"/>
                </a:lnTo>
                <a:lnTo>
                  <a:pt x="67480" y="28827"/>
                </a:lnTo>
                <a:lnTo>
                  <a:pt x="59478" y="23802"/>
                </a:lnTo>
                <a:lnTo>
                  <a:pt x="51689" y="17336"/>
                </a:lnTo>
                <a:lnTo>
                  <a:pt x="47833" y="15103"/>
                </a:lnTo>
                <a:lnTo>
                  <a:pt x="40163" y="12623"/>
                </a:lnTo>
                <a:lnTo>
                  <a:pt x="28705" y="11226"/>
                </a:lnTo>
                <a:lnTo>
                  <a:pt x="17266" y="10812"/>
                </a:lnTo>
                <a:lnTo>
                  <a:pt x="7260" y="10661"/>
                </a:lnTo>
                <a:lnTo>
                  <a:pt x="4244" y="10654"/>
                </a:lnTo>
                <a:lnTo>
                  <a:pt x="2234" y="11919"/>
                </a:lnTo>
                <a:lnTo>
                  <a:pt x="893" y="14032"/>
                </a:lnTo>
                <a:lnTo>
                  <a:pt x="0" y="16711"/>
                </a:lnTo>
                <a:lnTo>
                  <a:pt x="674" y="19767"/>
                </a:lnTo>
                <a:lnTo>
                  <a:pt x="6421" y="30135"/>
                </a:lnTo>
                <a:lnTo>
                  <a:pt x="8210" y="37507"/>
                </a:lnTo>
                <a:lnTo>
                  <a:pt x="12393" y="45017"/>
                </a:lnTo>
                <a:lnTo>
                  <a:pt x="15286" y="48797"/>
                </a:lnTo>
                <a:lnTo>
                  <a:pt x="17215" y="53858"/>
                </a:lnTo>
                <a:lnTo>
                  <a:pt x="18501" y="59771"/>
                </a:lnTo>
                <a:lnTo>
                  <a:pt x="19358" y="66254"/>
                </a:lnTo>
                <a:lnTo>
                  <a:pt x="21199" y="73115"/>
                </a:lnTo>
                <a:lnTo>
                  <a:pt x="23697" y="80230"/>
                </a:lnTo>
                <a:lnTo>
                  <a:pt x="26633" y="87512"/>
                </a:lnTo>
                <a:lnTo>
                  <a:pt x="29859" y="94908"/>
                </a:lnTo>
                <a:lnTo>
                  <a:pt x="36832" y="109898"/>
                </a:lnTo>
                <a:lnTo>
                  <a:pt x="44163" y="121641"/>
                </a:lnTo>
                <a:lnTo>
                  <a:pt x="51655" y="132362"/>
                </a:lnTo>
                <a:lnTo>
                  <a:pt x="55431" y="138778"/>
                </a:lnTo>
                <a:lnTo>
                  <a:pt x="59219" y="145595"/>
                </a:lnTo>
                <a:lnTo>
                  <a:pt x="64283" y="152679"/>
                </a:lnTo>
                <a:lnTo>
                  <a:pt x="70200" y="159942"/>
                </a:lnTo>
                <a:lnTo>
                  <a:pt x="76683" y="167324"/>
                </a:lnTo>
                <a:lnTo>
                  <a:pt x="84816" y="174785"/>
                </a:lnTo>
                <a:lnTo>
                  <a:pt x="94049" y="182300"/>
                </a:lnTo>
                <a:lnTo>
                  <a:pt x="104013" y="189850"/>
                </a:lnTo>
                <a:lnTo>
                  <a:pt x="111926" y="196152"/>
                </a:lnTo>
                <a:lnTo>
                  <a:pt x="118472" y="201624"/>
                </a:lnTo>
                <a:lnTo>
                  <a:pt x="124106" y="206542"/>
                </a:lnTo>
                <a:lnTo>
                  <a:pt x="131671" y="212361"/>
                </a:lnTo>
                <a:lnTo>
                  <a:pt x="140525" y="218780"/>
                </a:lnTo>
                <a:lnTo>
                  <a:pt x="150238" y="225600"/>
                </a:lnTo>
                <a:lnTo>
                  <a:pt x="159253" y="230146"/>
                </a:lnTo>
                <a:lnTo>
                  <a:pt x="167803" y="233177"/>
                </a:lnTo>
                <a:lnTo>
                  <a:pt x="176043" y="235197"/>
                </a:lnTo>
                <a:lnTo>
                  <a:pt x="182806" y="237814"/>
                </a:lnTo>
                <a:lnTo>
                  <a:pt x="193707" y="244109"/>
                </a:lnTo>
                <a:lnTo>
                  <a:pt x="199663" y="246295"/>
                </a:lnTo>
                <a:lnTo>
                  <a:pt x="206172" y="247753"/>
                </a:lnTo>
                <a:lnTo>
                  <a:pt x="213053" y="248725"/>
                </a:lnTo>
                <a:lnTo>
                  <a:pt x="220179" y="249373"/>
                </a:lnTo>
                <a:lnTo>
                  <a:pt x="227470" y="249805"/>
                </a:lnTo>
                <a:lnTo>
                  <a:pt x="234871" y="250092"/>
                </a:lnTo>
                <a:lnTo>
                  <a:pt x="241075" y="249015"/>
                </a:lnTo>
                <a:lnTo>
                  <a:pt x="251354" y="244430"/>
                </a:lnTo>
                <a:lnTo>
                  <a:pt x="258214" y="240777"/>
                </a:lnTo>
                <a:lnTo>
                  <a:pt x="269769" y="230394"/>
                </a:lnTo>
                <a:lnTo>
                  <a:pt x="270690" y="229532"/>
                </a:lnTo>
                <a:lnTo>
                  <a:pt x="271304" y="227688"/>
                </a:lnTo>
                <a:lnTo>
                  <a:pt x="271986" y="222251"/>
                </a:lnTo>
                <a:lnTo>
                  <a:pt x="272290" y="205442"/>
                </a:lnTo>
                <a:lnTo>
                  <a:pt x="272371" y="193848"/>
                </a:lnTo>
                <a:lnTo>
                  <a:pt x="271154" y="183578"/>
                </a:lnTo>
                <a:lnTo>
                  <a:pt x="269074" y="174192"/>
                </a:lnTo>
                <a:lnTo>
                  <a:pt x="266417" y="165394"/>
                </a:lnTo>
                <a:lnTo>
                  <a:pt x="264646" y="156989"/>
                </a:lnTo>
                <a:lnTo>
                  <a:pt x="263465" y="148845"/>
                </a:lnTo>
                <a:lnTo>
                  <a:pt x="262677" y="140876"/>
                </a:lnTo>
                <a:lnTo>
                  <a:pt x="260882" y="134294"/>
                </a:lnTo>
                <a:lnTo>
                  <a:pt x="255501" y="123593"/>
                </a:lnTo>
                <a:lnTo>
                  <a:pt x="248877" y="111217"/>
                </a:lnTo>
                <a:lnTo>
                  <a:pt x="245332" y="104361"/>
                </a:lnTo>
                <a:lnTo>
                  <a:pt x="231234" y="73036"/>
                </a:lnTo>
                <a:lnTo>
                  <a:pt x="222140" y="52237"/>
                </a:lnTo>
                <a:lnTo>
                  <a:pt x="214807" y="38371"/>
                </a:lnTo>
                <a:lnTo>
                  <a:pt x="208649" y="29127"/>
                </a:lnTo>
                <a:lnTo>
                  <a:pt x="199690" y="17585"/>
                </a:lnTo>
                <a:lnTo>
                  <a:pt x="195709" y="8223"/>
                </a:lnTo>
                <a:lnTo>
                  <a:pt x="193376" y="5218"/>
                </a:lnTo>
                <a:lnTo>
                  <a:pt x="190552" y="3215"/>
                </a:lnTo>
                <a:lnTo>
                  <a:pt x="187398" y="1880"/>
                </a:lnTo>
                <a:lnTo>
                  <a:pt x="186567" y="989"/>
                </a:lnTo>
                <a:lnTo>
                  <a:pt x="187282" y="396"/>
                </a:lnTo>
                <a:lnTo>
                  <a:pt x="189028" y="0"/>
                </a:lnTo>
                <a:lnTo>
                  <a:pt x="190193" y="1006"/>
                </a:lnTo>
                <a:lnTo>
                  <a:pt x="190969" y="2947"/>
                </a:lnTo>
                <a:lnTo>
                  <a:pt x="191487" y="5511"/>
                </a:lnTo>
                <a:lnTo>
                  <a:pt x="195449" y="11746"/>
                </a:lnTo>
                <a:lnTo>
                  <a:pt x="204820" y="22397"/>
                </a:lnTo>
                <a:lnTo>
                  <a:pt x="215639" y="33596"/>
                </a:lnTo>
                <a:lnTo>
                  <a:pt x="264446" y="82560"/>
                </a:lnTo>
                <a:lnTo>
                  <a:pt x="268411" y="85256"/>
                </a:lnTo>
                <a:lnTo>
                  <a:pt x="280061" y="90321"/>
                </a:lnTo>
                <a:lnTo>
                  <a:pt x="291556" y="98030"/>
                </a:lnTo>
                <a:lnTo>
                  <a:pt x="299191" y="100279"/>
                </a:lnTo>
                <a:lnTo>
                  <a:pt x="310204" y="101279"/>
                </a:lnTo>
                <a:lnTo>
                  <a:pt x="316697" y="101545"/>
                </a:lnTo>
                <a:lnTo>
                  <a:pt x="344038" y="101920"/>
                </a:lnTo>
                <a:lnTo>
                  <a:pt x="372064" y="102065"/>
                </a:lnTo>
                <a:lnTo>
                  <a:pt x="374447" y="100799"/>
                </a:lnTo>
                <a:lnTo>
                  <a:pt x="380481" y="96006"/>
                </a:lnTo>
                <a:lnTo>
                  <a:pt x="382599" y="92950"/>
                </a:lnTo>
                <a:lnTo>
                  <a:pt x="384010" y="89643"/>
                </a:lnTo>
                <a:lnTo>
                  <a:pt x="386833" y="79218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108"/>
          <p:cNvSpPr/>
          <p:nvPr/>
        </p:nvSpPr>
        <p:spPr bwMode="auto">
          <a:xfrm>
            <a:off x="7120890" y="5314950"/>
            <a:ext cx="11430" cy="11430"/>
          </a:xfrm>
          <a:custGeom>
            <a:avLst/>
            <a:gdLst/>
            <a:ahLst/>
            <a:cxnLst/>
            <a:rect l="0" t="0" r="0" b="0"/>
            <a:pathLst>
              <a:path w="11430" h="11430">
                <a:moveTo>
                  <a:pt x="11429" y="0"/>
                </a:moveTo>
                <a:lnTo>
                  <a:pt x="0" y="11429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109"/>
          <p:cNvSpPr/>
          <p:nvPr/>
        </p:nvSpPr>
        <p:spPr bwMode="auto">
          <a:xfrm>
            <a:off x="7246619" y="5147366"/>
            <a:ext cx="297182" cy="270255"/>
          </a:xfrm>
          <a:custGeom>
            <a:avLst/>
            <a:gdLst/>
            <a:ahLst/>
            <a:cxnLst/>
            <a:rect l="0" t="0" r="0" b="0"/>
            <a:pathLst>
              <a:path w="297182" h="270255">
                <a:moveTo>
                  <a:pt x="0" y="110434"/>
                </a:moveTo>
                <a:lnTo>
                  <a:pt x="26868" y="164170"/>
                </a:lnTo>
                <a:lnTo>
                  <a:pt x="30612" y="170388"/>
                </a:lnTo>
                <a:lnTo>
                  <a:pt x="34379" y="175803"/>
                </a:lnTo>
                <a:lnTo>
                  <a:pt x="38160" y="180683"/>
                </a:lnTo>
                <a:lnTo>
                  <a:pt x="41950" y="185206"/>
                </a:lnTo>
                <a:lnTo>
                  <a:pt x="49548" y="193620"/>
                </a:lnTo>
                <a:lnTo>
                  <a:pt x="67034" y="211563"/>
                </a:lnTo>
                <a:lnTo>
                  <a:pt x="94780" y="239486"/>
                </a:lnTo>
                <a:lnTo>
                  <a:pt x="100017" y="243458"/>
                </a:lnTo>
                <a:lnTo>
                  <a:pt x="106048" y="247377"/>
                </a:lnTo>
                <a:lnTo>
                  <a:pt x="112610" y="251259"/>
                </a:lnTo>
                <a:lnTo>
                  <a:pt x="118253" y="255117"/>
                </a:lnTo>
                <a:lnTo>
                  <a:pt x="123285" y="258959"/>
                </a:lnTo>
                <a:lnTo>
                  <a:pt x="127910" y="262791"/>
                </a:lnTo>
                <a:lnTo>
                  <a:pt x="136436" y="267048"/>
                </a:lnTo>
                <a:lnTo>
                  <a:pt x="140488" y="268183"/>
                </a:lnTo>
                <a:lnTo>
                  <a:pt x="145729" y="268940"/>
                </a:lnTo>
                <a:lnTo>
                  <a:pt x="151762" y="269444"/>
                </a:lnTo>
                <a:lnTo>
                  <a:pt x="163971" y="270005"/>
                </a:lnTo>
                <a:lnTo>
                  <a:pt x="173629" y="270254"/>
                </a:lnTo>
                <a:lnTo>
                  <a:pt x="176713" y="269051"/>
                </a:lnTo>
                <a:lnTo>
                  <a:pt x="178768" y="266978"/>
                </a:lnTo>
                <a:lnTo>
                  <a:pt x="180140" y="264327"/>
                </a:lnTo>
                <a:lnTo>
                  <a:pt x="182323" y="262559"/>
                </a:lnTo>
                <a:lnTo>
                  <a:pt x="185049" y="261380"/>
                </a:lnTo>
                <a:lnTo>
                  <a:pt x="188137" y="260595"/>
                </a:lnTo>
                <a:lnTo>
                  <a:pt x="190195" y="258801"/>
                </a:lnTo>
                <a:lnTo>
                  <a:pt x="191567" y="256335"/>
                </a:lnTo>
                <a:lnTo>
                  <a:pt x="193091" y="250209"/>
                </a:lnTo>
                <a:lnTo>
                  <a:pt x="193768" y="243253"/>
                </a:lnTo>
                <a:lnTo>
                  <a:pt x="194070" y="229154"/>
                </a:lnTo>
                <a:lnTo>
                  <a:pt x="194150" y="220061"/>
                </a:lnTo>
                <a:lnTo>
                  <a:pt x="192933" y="210188"/>
                </a:lnTo>
                <a:lnTo>
                  <a:pt x="190852" y="199797"/>
                </a:lnTo>
                <a:lnTo>
                  <a:pt x="188195" y="189059"/>
                </a:lnTo>
                <a:lnTo>
                  <a:pt x="185154" y="179360"/>
                </a:lnTo>
                <a:lnTo>
                  <a:pt x="181857" y="170355"/>
                </a:lnTo>
                <a:lnTo>
                  <a:pt x="178388" y="161811"/>
                </a:lnTo>
                <a:lnTo>
                  <a:pt x="174805" y="151035"/>
                </a:lnTo>
                <a:lnTo>
                  <a:pt x="171147" y="138771"/>
                </a:lnTo>
                <a:lnTo>
                  <a:pt x="167438" y="125516"/>
                </a:lnTo>
                <a:lnTo>
                  <a:pt x="163696" y="114138"/>
                </a:lnTo>
                <a:lnTo>
                  <a:pt x="159931" y="104013"/>
                </a:lnTo>
                <a:lnTo>
                  <a:pt x="156150" y="94723"/>
                </a:lnTo>
                <a:lnTo>
                  <a:pt x="152361" y="85990"/>
                </a:lnTo>
                <a:lnTo>
                  <a:pt x="144763" y="69513"/>
                </a:lnTo>
                <a:lnTo>
                  <a:pt x="138419" y="59023"/>
                </a:lnTo>
                <a:lnTo>
                  <a:pt x="130380" y="46950"/>
                </a:lnTo>
                <a:lnTo>
                  <a:pt x="121210" y="33821"/>
                </a:lnTo>
                <a:lnTo>
                  <a:pt x="115096" y="23798"/>
                </a:lnTo>
                <a:lnTo>
                  <a:pt x="111021" y="15847"/>
                </a:lnTo>
                <a:lnTo>
                  <a:pt x="108304" y="9276"/>
                </a:lnTo>
                <a:lnTo>
                  <a:pt x="105223" y="4895"/>
                </a:lnTo>
                <a:lnTo>
                  <a:pt x="101899" y="1975"/>
                </a:lnTo>
                <a:lnTo>
                  <a:pt x="98413" y="27"/>
                </a:lnTo>
                <a:lnTo>
                  <a:pt x="97359" y="0"/>
                </a:lnTo>
                <a:lnTo>
                  <a:pt x="97926" y="1251"/>
                </a:lnTo>
                <a:lnTo>
                  <a:pt x="99574" y="3355"/>
                </a:lnTo>
                <a:lnTo>
                  <a:pt x="100673" y="6028"/>
                </a:lnTo>
                <a:lnTo>
                  <a:pt x="101894" y="12384"/>
                </a:lnTo>
                <a:lnTo>
                  <a:pt x="105823" y="19443"/>
                </a:lnTo>
                <a:lnTo>
                  <a:pt x="108649" y="23103"/>
                </a:lnTo>
                <a:lnTo>
                  <a:pt x="113072" y="28083"/>
                </a:lnTo>
                <a:lnTo>
                  <a:pt x="124762" y="40390"/>
                </a:lnTo>
                <a:lnTo>
                  <a:pt x="151981" y="68060"/>
                </a:lnTo>
                <a:lnTo>
                  <a:pt x="159741" y="74565"/>
                </a:lnTo>
                <a:lnTo>
                  <a:pt x="191123" y="99383"/>
                </a:lnTo>
                <a:lnTo>
                  <a:pt x="198535" y="105606"/>
                </a:lnTo>
                <a:lnTo>
                  <a:pt x="204747" y="111025"/>
                </a:lnTo>
                <a:lnTo>
                  <a:pt x="212698" y="117178"/>
                </a:lnTo>
                <a:lnTo>
                  <a:pt x="221809" y="123820"/>
                </a:lnTo>
                <a:lnTo>
                  <a:pt x="231693" y="130788"/>
                </a:lnTo>
                <a:lnTo>
                  <a:pt x="239552" y="135433"/>
                </a:lnTo>
                <a:lnTo>
                  <a:pt x="246061" y="138530"/>
                </a:lnTo>
                <a:lnTo>
                  <a:pt x="251671" y="140594"/>
                </a:lnTo>
                <a:lnTo>
                  <a:pt x="256681" y="141970"/>
                </a:lnTo>
                <a:lnTo>
                  <a:pt x="265634" y="143500"/>
                </a:lnTo>
                <a:lnTo>
                  <a:pt x="273847" y="144180"/>
                </a:lnTo>
                <a:lnTo>
                  <a:pt x="277815" y="144361"/>
                </a:lnTo>
                <a:lnTo>
                  <a:pt x="281730" y="143212"/>
                </a:lnTo>
                <a:lnTo>
                  <a:pt x="285610" y="141175"/>
                </a:lnTo>
                <a:lnTo>
                  <a:pt x="297181" y="133293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110"/>
          <p:cNvSpPr/>
          <p:nvPr/>
        </p:nvSpPr>
        <p:spPr bwMode="auto">
          <a:xfrm>
            <a:off x="7454108" y="4949189"/>
            <a:ext cx="180930" cy="354331"/>
          </a:xfrm>
          <a:custGeom>
            <a:avLst/>
            <a:gdLst/>
            <a:ahLst/>
            <a:cxnLst/>
            <a:rect l="0" t="0" r="0" b="0"/>
            <a:pathLst>
              <a:path w="180930" h="354331">
                <a:moveTo>
                  <a:pt x="55401" y="0"/>
                </a:moveTo>
                <a:lnTo>
                  <a:pt x="43266" y="6069"/>
                </a:lnTo>
                <a:lnTo>
                  <a:pt x="38421" y="9126"/>
                </a:lnTo>
                <a:lnTo>
                  <a:pt x="33921" y="12434"/>
                </a:lnTo>
                <a:lnTo>
                  <a:pt x="29651" y="15909"/>
                </a:lnTo>
                <a:lnTo>
                  <a:pt x="26805" y="19496"/>
                </a:lnTo>
                <a:lnTo>
                  <a:pt x="24907" y="23158"/>
                </a:lnTo>
                <a:lnTo>
                  <a:pt x="23642" y="26869"/>
                </a:lnTo>
                <a:lnTo>
                  <a:pt x="18850" y="34379"/>
                </a:lnTo>
                <a:lnTo>
                  <a:pt x="15794" y="38159"/>
                </a:lnTo>
                <a:lnTo>
                  <a:pt x="13757" y="43220"/>
                </a:lnTo>
                <a:lnTo>
                  <a:pt x="12398" y="49133"/>
                </a:lnTo>
                <a:lnTo>
                  <a:pt x="11492" y="55615"/>
                </a:lnTo>
                <a:lnTo>
                  <a:pt x="9619" y="63747"/>
                </a:lnTo>
                <a:lnTo>
                  <a:pt x="7100" y="72978"/>
                </a:lnTo>
                <a:lnTo>
                  <a:pt x="0" y="96966"/>
                </a:lnTo>
                <a:lnTo>
                  <a:pt x="687" y="100204"/>
                </a:lnTo>
                <a:lnTo>
                  <a:pt x="4837" y="107189"/>
                </a:lnTo>
                <a:lnTo>
                  <a:pt x="7722" y="109559"/>
                </a:lnTo>
                <a:lnTo>
                  <a:pt x="10915" y="111140"/>
                </a:lnTo>
                <a:lnTo>
                  <a:pt x="14314" y="112193"/>
                </a:lnTo>
                <a:lnTo>
                  <a:pt x="17850" y="112896"/>
                </a:lnTo>
                <a:lnTo>
                  <a:pt x="21477" y="113364"/>
                </a:lnTo>
                <a:lnTo>
                  <a:pt x="25164" y="113676"/>
                </a:lnTo>
                <a:lnTo>
                  <a:pt x="28894" y="113884"/>
                </a:lnTo>
                <a:lnTo>
                  <a:pt x="36423" y="114115"/>
                </a:lnTo>
                <a:lnTo>
                  <a:pt x="78142" y="114246"/>
                </a:lnTo>
                <a:lnTo>
                  <a:pt x="90881" y="115534"/>
                </a:lnTo>
                <a:lnTo>
                  <a:pt x="100645" y="117662"/>
                </a:lnTo>
                <a:lnTo>
                  <a:pt x="108424" y="120352"/>
                </a:lnTo>
                <a:lnTo>
                  <a:pt x="116150" y="122145"/>
                </a:lnTo>
                <a:lnTo>
                  <a:pt x="123841" y="123340"/>
                </a:lnTo>
                <a:lnTo>
                  <a:pt x="131508" y="124136"/>
                </a:lnTo>
                <a:lnTo>
                  <a:pt x="137889" y="125938"/>
                </a:lnTo>
                <a:lnTo>
                  <a:pt x="143413" y="128409"/>
                </a:lnTo>
                <a:lnTo>
                  <a:pt x="148365" y="131326"/>
                </a:lnTo>
                <a:lnTo>
                  <a:pt x="152937" y="134541"/>
                </a:lnTo>
                <a:lnTo>
                  <a:pt x="157256" y="137954"/>
                </a:lnTo>
                <a:lnTo>
                  <a:pt x="161404" y="141500"/>
                </a:lnTo>
                <a:lnTo>
                  <a:pt x="165440" y="145133"/>
                </a:lnTo>
                <a:lnTo>
                  <a:pt x="173311" y="152558"/>
                </a:lnTo>
                <a:lnTo>
                  <a:pt x="175918" y="156315"/>
                </a:lnTo>
                <a:lnTo>
                  <a:pt x="178815" y="163877"/>
                </a:lnTo>
                <a:lnTo>
                  <a:pt x="179587" y="170211"/>
                </a:lnTo>
                <a:lnTo>
                  <a:pt x="180101" y="178244"/>
                </a:lnTo>
                <a:lnTo>
                  <a:pt x="180445" y="187410"/>
                </a:lnTo>
                <a:lnTo>
                  <a:pt x="180929" y="218513"/>
                </a:lnTo>
                <a:lnTo>
                  <a:pt x="179726" y="228225"/>
                </a:lnTo>
                <a:lnTo>
                  <a:pt x="177654" y="237240"/>
                </a:lnTo>
                <a:lnTo>
                  <a:pt x="175003" y="245790"/>
                </a:lnTo>
                <a:lnTo>
                  <a:pt x="171966" y="254030"/>
                </a:lnTo>
                <a:lnTo>
                  <a:pt x="168671" y="262064"/>
                </a:lnTo>
                <a:lnTo>
                  <a:pt x="165205" y="269959"/>
                </a:lnTo>
                <a:lnTo>
                  <a:pt x="161624" y="276493"/>
                </a:lnTo>
                <a:lnTo>
                  <a:pt x="157966" y="282119"/>
                </a:lnTo>
                <a:lnTo>
                  <a:pt x="154258" y="287139"/>
                </a:lnTo>
                <a:lnTo>
                  <a:pt x="150516" y="291756"/>
                </a:lnTo>
                <a:lnTo>
                  <a:pt x="146752" y="296105"/>
                </a:lnTo>
                <a:lnTo>
                  <a:pt x="142971" y="300273"/>
                </a:lnTo>
                <a:lnTo>
                  <a:pt x="131998" y="311678"/>
                </a:lnTo>
                <a:lnTo>
                  <a:pt x="110324" y="333629"/>
                </a:lnTo>
                <a:lnTo>
                  <a:pt x="105987" y="336719"/>
                </a:lnTo>
                <a:lnTo>
                  <a:pt x="101826" y="338780"/>
                </a:lnTo>
                <a:lnTo>
                  <a:pt x="97780" y="340154"/>
                </a:lnTo>
                <a:lnTo>
                  <a:pt x="93815" y="342339"/>
                </a:lnTo>
                <a:lnTo>
                  <a:pt x="89900" y="345066"/>
                </a:lnTo>
                <a:lnTo>
                  <a:pt x="86020" y="348155"/>
                </a:lnTo>
                <a:lnTo>
                  <a:pt x="82164" y="350213"/>
                </a:lnTo>
                <a:lnTo>
                  <a:pt x="78323" y="351585"/>
                </a:lnTo>
                <a:lnTo>
                  <a:pt x="66832" y="354330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111"/>
          <p:cNvSpPr/>
          <p:nvPr/>
        </p:nvSpPr>
        <p:spPr bwMode="auto">
          <a:xfrm>
            <a:off x="7029450" y="5258316"/>
            <a:ext cx="34291" cy="45204"/>
          </a:xfrm>
          <a:custGeom>
            <a:avLst/>
            <a:gdLst/>
            <a:ahLst/>
            <a:cxnLst/>
            <a:rect l="0" t="0" r="0" b="0"/>
            <a:pathLst>
              <a:path w="34291" h="45204">
                <a:moveTo>
                  <a:pt x="0" y="45203"/>
                </a:moveTo>
                <a:lnTo>
                  <a:pt x="0" y="39136"/>
                </a:lnTo>
                <a:lnTo>
                  <a:pt x="1270" y="36078"/>
                </a:lnTo>
                <a:lnTo>
                  <a:pt x="3386" y="32770"/>
                </a:lnTo>
                <a:lnTo>
                  <a:pt x="9841" y="24403"/>
                </a:lnTo>
                <a:lnTo>
                  <a:pt x="10370" y="22446"/>
                </a:lnTo>
                <a:lnTo>
                  <a:pt x="10724" y="19872"/>
                </a:lnTo>
                <a:lnTo>
                  <a:pt x="10959" y="16886"/>
                </a:lnTo>
                <a:lnTo>
                  <a:pt x="12386" y="14895"/>
                </a:lnTo>
                <a:lnTo>
                  <a:pt x="14607" y="13568"/>
                </a:lnTo>
                <a:lnTo>
                  <a:pt x="17358" y="12683"/>
                </a:lnTo>
                <a:lnTo>
                  <a:pt x="19192" y="10824"/>
                </a:lnTo>
                <a:lnTo>
                  <a:pt x="20415" y="8313"/>
                </a:lnTo>
                <a:lnTo>
                  <a:pt x="21229" y="5370"/>
                </a:lnTo>
                <a:lnTo>
                  <a:pt x="23043" y="3408"/>
                </a:lnTo>
                <a:lnTo>
                  <a:pt x="25522" y="2100"/>
                </a:lnTo>
                <a:lnTo>
                  <a:pt x="32558" y="0"/>
                </a:lnTo>
                <a:lnTo>
                  <a:pt x="33135" y="1098"/>
                </a:lnTo>
                <a:lnTo>
                  <a:pt x="33520" y="3100"/>
                </a:lnTo>
                <a:lnTo>
                  <a:pt x="34290" y="22343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112"/>
          <p:cNvSpPr/>
          <p:nvPr/>
        </p:nvSpPr>
        <p:spPr bwMode="auto">
          <a:xfrm>
            <a:off x="6549390" y="3829050"/>
            <a:ext cx="594361" cy="1188720"/>
          </a:xfrm>
          <a:custGeom>
            <a:avLst/>
            <a:gdLst/>
            <a:ahLst/>
            <a:cxnLst/>
            <a:rect l="0" t="0" r="0" b="0"/>
            <a:pathLst>
              <a:path w="594361" h="1188720">
                <a:moveTo>
                  <a:pt x="594360" y="1188719"/>
                </a:moveTo>
                <a:lnTo>
                  <a:pt x="586504" y="1171739"/>
                </a:lnTo>
                <a:lnTo>
                  <a:pt x="584518" y="1162969"/>
                </a:lnTo>
                <a:lnTo>
                  <a:pt x="580250" y="1154838"/>
                </a:lnTo>
                <a:lnTo>
                  <a:pt x="577333" y="1150892"/>
                </a:lnTo>
                <a:lnTo>
                  <a:pt x="574092" y="1139734"/>
                </a:lnTo>
                <a:lnTo>
                  <a:pt x="573228" y="1133202"/>
                </a:lnTo>
                <a:lnTo>
                  <a:pt x="568881" y="1122558"/>
                </a:lnTo>
                <a:lnTo>
                  <a:pt x="555742" y="1099310"/>
                </a:lnTo>
                <a:lnTo>
                  <a:pt x="551796" y="1088445"/>
                </a:lnTo>
                <a:lnTo>
                  <a:pt x="550744" y="1083770"/>
                </a:lnTo>
                <a:lnTo>
                  <a:pt x="546188" y="1075189"/>
                </a:lnTo>
                <a:lnTo>
                  <a:pt x="533097" y="1053057"/>
                </a:lnTo>
                <a:lnTo>
                  <a:pt x="516518" y="1024487"/>
                </a:lnTo>
                <a:lnTo>
                  <a:pt x="500175" y="997818"/>
                </a:lnTo>
                <a:lnTo>
                  <a:pt x="486460" y="973064"/>
                </a:lnTo>
                <a:lnTo>
                  <a:pt x="471898" y="949362"/>
                </a:lnTo>
                <a:lnTo>
                  <a:pt x="455487" y="926734"/>
                </a:lnTo>
                <a:lnTo>
                  <a:pt x="430445" y="893783"/>
                </a:lnTo>
                <a:lnTo>
                  <a:pt x="416522" y="873063"/>
                </a:lnTo>
                <a:lnTo>
                  <a:pt x="406100" y="852848"/>
                </a:lnTo>
                <a:lnTo>
                  <a:pt x="397236" y="826930"/>
                </a:lnTo>
                <a:lnTo>
                  <a:pt x="382289" y="791704"/>
                </a:lnTo>
                <a:lnTo>
                  <a:pt x="353784" y="731272"/>
                </a:lnTo>
                <a:lnTo>
                  <a:pt x="340056" y="703224"/>
                </a:lnTo>
                <a:lnTo>
                  <a:pt x="321878" y="678827"/>
                </a:lnTo>
                <a:lnTo>
                  <a:pt x="307734" y="656454"/>
                </a:lnTo>
                <a:lnTo>
                  <a:pt x="294250" y="632117"/>
                </a:lnTo>
                <a:lnTo>
                  <a:pt x="279520" y="604135"/>
                </a:lnTo>
                <a:lnTo>
                  <a:pt x="225277" y="496266"/>
                </a:lnTo>
                <a:lnTo>
                  <a:pt x="213504" y="460590"/>
                </a:lnTo>
                <a:lnTo>
                  <a:pt x="201973" y="429982"/>
                </a:lnTo>
                <a:lnTo>
                  <a:pt x="184158" y="393074"/>
                </a:lnTo>
                <a:lnTo>
                  <a:pt x="166938" y="363083"/>
                </a:lnTo>
                <a:lnTo>
                  <a:pt x="153358" y="331973"/>
                </a:lnTo>
                <a:lnTo>
                  <a:pt x="138572" y="296059"/>
                </a:lnTo>
                <a:lnTo>
                  <a:pt x="122198" y="266478"/>
                </a:lnTo>
                <a:lnTo>
                  <a:pt x="117810" y="254748"/>
                </a:lnTo>
                <a:lnTo>
                  <a:pt x="113320" y="241491"/>
                </a:lnTo>
                <a:lnTo>
                  <a:pt x="96512" y="204197"/>
                </a:lnTo>
                <a:lnTo>
                  <a:pt x="82687" y="171187"/>
                </a:lnTo>
                <a:lnTo>
                  <a:pt x="66692" y="141174"/>
                </a:lnTo>
                <a:lnTo>
                  <a:pt x="51179" y="119655"/>
                </a:lnTo>
                <a:lnTo>
                  <a:pt x="46067" y="107138"/>
                </a:lnTo>
                <a:lnTo>
                  <a:pt x="28756" y="79991"/>
                </a:lnTo>
                <a:lnTo>
                  <a:pt x="25479" y="70265"/>
                </a:lnTo>
                <a:lnTo>
                  <a:pt x="23377" y="53672"/>
                </a:lnTo>
                <a:lnTo>
                  <a:pt x="22904" y="36577"/>
                </a:lnTo>
                <a:lnTo>
                  <a:pt x="19493" y="31919"/>
                </a:lnTo>
                <a:lnTo>
                  <a:pt x="11902" y="23390"/>
                </a:lnTo>
                <a:lnTo>
                  <a:pt x="11470" y="13065"/>
                </a:lnTo>
                <a:lnTo>
                  <a:pt x="0" y="0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MARTPenAnnotation113"/>
          <p:cNvSpPr/>
          <p:nvPr/>
        </p:nvSpPr>
        <p:spPr bwMode="auto">
          <a:xfrm>
            <a:off x="7155180" y="4274820"/>
            <a:ext cx="1211580" cy="754381"/>
          </a:xfrm>
          <a:custGeom>
            <a:avLst/>
            <a:gdLst/>
            <a:ahLst/>
            <a:cxnLst/>
            <a:rect l="0" t="0" r="0" b="0"/>
            <a:pathLst>
              <a:path w="1211580" h="754381">
                <a:moveTo>
                  <a:pt x="0" y="754380"/>
                </a:moveTo>
                <a:lnTo>
                  <a:pt x="12136" y="754380"/>
                </a:lnTo>
                <a:lnTo>
                  <a:pt x="15710" y="753109"/>
                </a:lnTo>
                <a:lnTo>
                  <a:pt x="18093" y="750993"/>
                </a:lnTo>
                <a:lnTo>
                  <a:pt x="19682" y="748312"/>
                </a:lnTo>
                <a:lnTo>
                  <a:pt x="22011" y="746524"/>
                </a:lnTo>
                <a:lnTo>
                  <a:pt x="24834" y="745332"/>
                </a:lnTo>
                <a:lnTo>
                  <a:pt x="27986" y="744538"/>
                </a:lnTo>
                <a:lnTo>
                  <a:pt x="44558" y="731285"/>
                </a:lnTo>
                <a:lnTo>
                  <a:pt x="65058" y="711906"/>
                </a:lnTo>
                <a:lnTo>
                  <a:pt x="93531" y="683671"/>
                </a:lnTo>
                <a:lnTo>
                  <a:pt x="123120" y="663161"/>
                </a:lnTo>
                <a:lnTo>
                  <a:pt x="139773" y="651575"/>
                </a:lnTo>
                <a:lnTo>
                  <a:pt x="157407" y="640099"/>
                </a:lnTo>
                <a:lnTo>
                  <a:pt x="174062" y="628655"/>
                </a:lnTo>
                <a:lnTo>
                  <a:pt x="208630" y="607061"/>
                </a:lnTo>
                <a:lnTo>
                  <a:pt x="241315" y="586034"/>
                </a:lnTo>
                <a:lnTo>
                  <a:pt x="272725" y="567057"/>
                </a:lnTo>
                <a:lnTo>
                  <a:pt x="298746" y="545881"/>
                </a:lnTo>
                <a:lnTo>
                  <a:pt x="313116" y="533443"/>
                </a:lnTo>
                <a:lnTo>
                  <a:pt x="336756" y="516761"/>
                </a:lnTo>
                <a:lnTo>
                  <a:pt x="356679" y="498911"/>
                </a:lnTo>
                <a:lnTo>
                  <a:pt x="383249" y="479577"/>
                </a:lnTo>
                <a:lnTo>
                  <a:pt x="417521" y="459127"/>
                </a:lnTo>
                <a:lnTo>
                  <a:pt x="442528" y="441546"/>
                </a:lnTo>
                <a:lnTo>
                  <a:pt x="463803" y="424419"/>
                </a:lnTo>
                <a:lnTo>
                  <a:pt x="490059" y="403883"/>
                </a:lnTo>
                <a:lnTo>
                  <a:pt x="517312" y="389756"/>
                </a:lnTo>
                <a:lnTo>
                  <a:pt x="527754" y="385567"/>
                </a:lnTo>
                <a:lnTo>
                  <a:pt x="549517" y="370753"/>
                </a:lnTo>
                <a:lnTo>
                  <a:pt x="571890" y="352739"/>
                </a:lnTo>
                <a:lnTo>
                  <a:pt x="594533" y="336266"/>
                </a:lnTo>
                <a:lnTo>
                  <a:pt x="628701" y="312712"/>
                </a:lnTo>
                <a:lnTo>
                  <a:pt x="673109" y="289852"/>
                </a:lnTo>
                <a:lnTo>
                  <a:pt x="721680" y="254806"/>
                </a:lnTo>
                <a:lnTo>
                  <a:pt x="756999" y="233823"/>
                </a:lnTo>
                <a:lnTo>
                  <a:pt x="784507" y="218858"/>
                </a:lnTo>
                <a:lnTo>
                  <a:pt x="827370" y="193963"/>
                </a:lnTo>
                <a:lnTo>
                  <a:pt x="861660" y="176145"/>
                </a:lnTo>
                <a:lnTo>
                  <a:pt x="893077" y="162530"/>
                </a:lnTo>
                <a:lnTo>
                  <a:pt x="928261" y="140584"/>
                </a:lnTo>
                <a:lnTo>
                  <a:pt x="953157" y="125559"/>
                </a:lnTo>
                <a:lnTo>
                  <a:pt x="979885" y="111683"/>
                </a:lnTo>
                <a:lnTo>
                  <a:pt x="1013812" y="96732"/>
                </a:lnTo>
                <a:lnTo>
                  <a:pt x="1033038" y="85529"/>
                </a:lnTo>
                <a:lnTo>
                  <a:pt x="1046777" y="80375"/>
                </a:lnTo>
                <a:lnTo>
                  <a:pt x="1058892" y="72639"/>
                </a:lnTo>
                <a:lnTo>
                  <a:pt x="1070524" y="68512"/>
                </a:lnTo>
                <a:lnTo>
                  <a:pt x="1082014" y="61081"/>
                </a:lnTo>
                <a:lnTo>
                  <a:pt x="1089648" y="58897"/>
                </a:lnTo>
                <a:lnTo>
                  <a:pt x="1101086" y="57667"/>
                </a:lnTo>
                <a:lnTo>
                  <a:pt x="1103627" y="56225"/>
                </a:lnTo>
                <a:lnTo>
                  <a:pt x="1105321" y="53993"/>
                </a:lnTo>
                <a:lnTo>
                  <a:pt x="1106450" y="51235"/>
                </a:lnTo>
                <a:lnTo>
                  <a:pt x="1114479" y="44784"/>
                </a:lnTo>
                <a:lnTo>
                  <a:pt x="1128194" y="36362"/>
                </a:lnTo>
                <a:lnTo>
                  <a:pt x="1133455" y="35211"/>
                </a:lnTo>
                <a:lnTo>
                  <a:pt x="1141115" y="34472"/>
                </a:lnTo>
                <a:lnTo>
                  <a:pt x="1152675" y="24464"/>
                </a:lnTo>
                <a:lnTo>
                  <a:pt x="1157036" y="23573"/>
                </a:lnTo>
                <a:lnTo>
                  <a:pt x="1164116" y="23000"/>
                </a:lnTo>
                <a:lnTo>
                  <a:pt x="1175547" y="13031"/>
                </a:lnTo>
                <a:lnTo>
                  <a:pt x="1179902" y="12141"/>
                </a:lnTo>
                <a:lnTo>
                  <a:pt x="1193046" y="11570"/>
                </a:lnTo>
                <a:lnTo>
                  <a:pt x="1195413" y="10253"/>
                </a:lnTo>
                <a:lnTo>
                  <a:pt x="1196992" y="8105"/>
                </a:lnTo>
                <a:lnTo>
                  <a:pt x="1198045" y="5403"/>
                </a:lnTo>
                <a:lnTo>
                  <a:pt x="1200016" y="3602"/>
                </a:lnTo>
                <a:lnTo>
                  <a:pt x="1202601" y="2401"/>
                </a:lnTo>
                <a:lnTo>
                  <a:pt x="1211579" y="0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MARTPenAnnotation114"/>
          <p:cNvSpPr/>
          <p:nvPr/>
        </p:nvSpPr>
        <p:spPr bwMode="auto">
          <a:xfrm>
            <a:off x="8378190" y="4274820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MARTPenAnnotation115"/>
          <p:cNvSpPr/>
          <p:nvPr/>
        </p:nvSpPr>
        <p:spPr bwMode="auto">
          <a:xfrm>
            <a:off x="7132319" y="4005793"/>
            <a:ext cx="976945" cy="1011977"/>
          </a:xfrm>
          <a:custGeom>
            <a:avLst/>
            <a:gdLst/>
            <a:ahLst/>
            <a:cxnLst/>
            <a:rect l="0" t="0" r="0" b="0"/>
            <a:pathLst>
              <a:path w="976945" h="1011977">
                <a:moveTo>
                  <a:pt x="0" y="1011976"/>
                </a:moveTo>
                <a:lnTo>
                  <a:pt x="26868" y="985108"/>
                </a:lnTo>
                <a:lnTo>
                  <a:pt x="29343" y="981364"/>
                </a:lnTo>
                <a:lnTo>
                  <a:pt x="32091" y="973818"/>
                </a:lnTo>
                <a:lnTo>
                  <a:pt x="43474" y="962844"/>
                </a:lnTo>
                <a:lnTo>
                  <a:pt x="69689" y="941170"/>
                </a:lnTo>
                <a:lnTo>
                  <a:pt x="83020" y="928626"/>
                </a:lnTo>
                <a:lnTo>
                  <a:pt x="102765" y="900121"/>
                </a:lnTo>
                <a:lnTo>
                  <a:pt x="130226" y="870784"/>
                </a:lnTo>
                <a:lnTo>
                  <a:pt x="168955" y="831633"/>
                </a:lnTo>
                <a:lnTo>
                  <a:pt x="190525" y="803445"/>
                </a:lnTo>
                <a:lnTo>
                  <a:pt x="217928" y="780944"/>
                </a:lnTo>
                <a:lnTo>
                  <a:pt x="243641" y="753022"/>
                </a:lnTo>
                <a:lnTo>
                  <a:pt x="263225" y="730516"/>
                </a:lnTo>
                <a:lnTo>
                  <a:pt x="296494" y="702332"/>
                </a:lnTo>
                <a:lnTo>
                  <a:pt x="319837" y="680200"/>
                </a:lnTo>
                <a:lnTo>
                  <a:pt x="373369" y="627149"/>
                </a:lnTo>
                <a:lnTo>
                  <a:pt x="397273" y="596683"/>
                </a:lnTo>
                <a:lnTo>
                  <a:pt x="432663" y="566206"/>
                </a:lnTo>
                <a:lnTo>
                  <a:pt x="452645" y="545886"/>
                </a:lnTo>
                <a:lnTo>
                  <a:pt x="495785" y="496686"/>
                </a:lnTo>
                <a:lnTo>
                  <a:pt x="517106" y="473502"/>
                </a:lnTo>
                <a:lnTo>
                  <a:pt x="543390" y="446169"/>
                </a:lnTo>
                <a:lnTo>
                  <a:pt x="579399" y="409849"/>
                </a:lnTo>
                <a:lnTo>
                  <a:pt x="604221" y="381568"/>
                </a:lnTo>
                <a:lnTo>
                  <a:pt x="626683" y="354605"/>
                </a:lnTo>
                <a:lnTo>
                  <a:pt x="653609" y="325145"/>
                </a:lnTo>
                <a:lnTo>
                  <a:pt x="676403" y="300330"/>
                </a:lnTo>
                <a:lnTo>
                  <a:pt x="693035" y="278161"/>
                </a:lnTo>
                <a:lnTo>
                  <a:pt x="720767" y="255262"/>
                </a:lnTo>
                <a:lnTo>
                  <a:pt x="750704" y="226656"/>
                </a:lnTo>
                <a:lnTo>
                  <a:pt x="773470" y="198052"/>
                </a:lnTo>
                <a:lnTo>
                  <a:pt x="802370" y="171515"/>
                </a:lnTo>
                <a:lnTo>
                  <a:pt x="817196" y="155415"/>
                </a:lnTo>
                <a:lnTo>
                  <a:pt x="829288" y="141062"/>
                </a:lnTo>
                <a:lnTo>
                  <a:pt x="859135" y="117336"/>
                </a:lnTo>
                <a:lnTo>
                  <a:pt x="883752" y="83987"/>
                </a:lnTo>
                <a:lnTo>
                  <a:pt x="911995" y="54457"/>
                </a:lnTo>
                <a:lnTo>
                  <a:pt x="965515" y="742"/>
                </a:lnTo>
                <a:lnTo>
                  <a:pt x="968797" y="0"/>
                </a:lnTo>
                <a:lnTo>
                  <a:pt x="972255" y="776"/>
                </a:lnTo>
                <a:lnTo>
                  <a:pt x="975831" y="2563"/>
                </a:lnTo>
                <a:lnTo>
                  <a:pt x="976944" y="3754"/>
                </a:lnTo>
                <a:lnTo>
                  <a:pt x="976416" y="4548"/>
                </a:lnTo>
                <a:lnTo>
                  <a:pt x="971550" y="6136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MARTPenAnnotation116"/>
          <p:cNvSpPr/>
          <p:nvPr/>
        </p:nvSpPr>
        <p:spPr bwMode="auto">
          <a:xfrm>
            <a:off x="7155180" y="3680459"/>
            <a:ext cx="388621" cy="1337311"/>
          </a:xfrm>
          <a:custGeom>
            <a:avLst/>
            <a:gdLst/>
            <a:ahLst/>
            <a:cxnLst/>
            <a:rect l="0" t="0" r="0" b="0"/>
            <a:pathLst>
              <a:path w="388621" h="1337311">
                <a:moveTo>
                  <a:pt x="0" y="1337310"/>
                </a:moveTo>
                <a:lnTo>
                  <a:pt x="6068" y="1325175"/>
                </a:lnTo>
                <a:lnTo>
                  <a:pt x="9047" y="1312443"/>
                </a:lnTo>
                <a:lnTo>
                  <a:pt x="12386" y="1273546"/>
                </a:lnTo>
                <a:lnTo>
                  <a:pt x="20461" y="1237702"/>
                </a:lnTo>
                <a:lnTo>
                  <a:pt x="31182" y="1201548"/>
                </a:lnTo>
                <a:lnTo>
                  <a:pt x="34178" y="1185531"/>
                </a:lnTo>
                <a:lnTo>
                  <a:pt x="43064" y="1154553"/>
                </a:lnTo>
                <a:lnTo>
                  <a:pt x="48319" y="1124833"/>
                </a:lnTo>
                <a:lnTo>
                  <a:pt x="54495" y="1096826"/>
                </a:lnTo>
                <a:lnTo>
                  <a:pt x="61473" y="1063212"/>
                </a:lnTo>
                <a:lnTo>
                  <a:pt x="72541" y="1026791"/>
                </a:lnTo>
                <a:lnTo>
                  <a:pt x="83864" y="999912"/>
                </a:lnTo>
                <a:lnTo>
                  <a:pt x="94846" y="963412"/>
                </a:lnTo>
                <a:lnTo>
                  <a:pt x="101331" y="939455"/>
                </a:lnTo>
                <a:lnTo>
                  <a:pt x="111922" y="906062"/>
                </a:lnTo>
                <a:lnTo>
                  <a:pt x="119593" y="881485"/>
                </a:lnTo>
                <a:lnTo>
                  <a:pt x="125181" y="847497"/>
                </a:lnTo>
                <a:lnTo>
                  <a:pt x="134316" y="819506"/>
                </a:lnTo>
                <a:lnTo>
                  <a:pt x="143796" y="787647"/>
                </a:lnTo>
                <a:lnTo>
                  <a:pt x="148440" y="754077"/>
                </a:lnTo>
                <a:lnTo>
                  <a:pt x="158565" y="717461"/>
                </a:lnTo>
                <a:lnTo>
                  <a:pt x="185244" y="643246"/>
                </a:lnTo>
                <a:lnTo>
                  <a:pt x="191623" y="612796"/>
                </a:lnTo>
                <a:lnTo>
                  <a:pt x="199889" y="582234"/>
                </a:lnTo>
                <a:lnTo>
                  <a:pt x="210759" y="548331"/>
                </a:lnTo>
                <a:lnTo>
                  <a:pt x="228086" y="502483"/>
                </a:lnTo>
                <a:lnTo>
                  <a:pt x="239877" y="471888"/>
                </a:lnTo>
                <a:lnTo>
                  <a:pt x="243738" y="463182"/>
                </a:lnTo>
                <a:lnTo>
                  <a:pt x="248028" y="443349"/>
                </a:lnTo>
                <a:lnTo>
                  <a:pt x="251204" y="423104"/>
                </a:lnTo>
                <a:lnTo>
                  <a:pt x="260133" y="396157"/>
                </a:lnTo>
                <a:lnTo>
                  <a:pt x="269552" y="365877"/>
                </a:lnTo>
                <a:lnTo>
                  <a:pt x="276764" y="328859"/>
                </a:lnTo>
                <a:lnTo>
                  <a:pt x="284296" y="306180"/>
                </a:lnTo>
                <a:lnTo>
                  <a:pt x="296110" y="279167"/>
                </a:lnTo>
                <a:lnTo>
                  <a:pt x="310350" y="230242"/>
                </a:lnTo>
                <a:lnTo>
                  <a:pt x="320555" y="206227"/>
                </a:lnTo>
                <a:lnTo>
                  <a:pt x="331622" y="183024"/>
                </a:lnTo>
                <a:lnTo>
                  <a:pt x="337888" y="167704"/>
                </a:lnTo>
                <a:lnTo>
                  <a:pt x="342684" y="146069"/>
                </a:lnTo>
                <a:lnTo>
                  <a:pt x="350315" y="129781"/>
                </a:lnTo>
                <a:lnTo>
                  <a:pt x="354410" y="110703"/>
                </a:lnTo>
                <a:lnTo>
                  <a:pt x="361833" y="95172"/>
                </a:lnTo>
                <a:lnTo>
                  <a:pt x="364984" y="71199"/>
                </a:lnTo>
                <a:lnTo>
                  <a:pt x="365243" y="66516"/>
                </a:lnTo>
                <a:lnTo>
                  <a:pt x="366684" y="62124"/>
                </a:lnTo>
                <a:lnTo>
                  <a:pt x="373513" y="49876"/>
                </a:lnTo>
                <a:lnTo>
                  <a:pt x="375555" y="42064"/>
                </a:lnTo>
                <a:lnTo>
                  <a:pt x="376705" y="30526"/>
                </a:lnTo>
                <a:lnTo>
                  <a:pt x="378136" y="26701"/>
                </a:lnTo>
                <a:lnTo>
                  <a:pt x="384949" y="15249"/>
                </a:lnTo>
                <a:lnTo>
                  <a:pt x="388620" y="0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MARTPenAnnotation117"/>
          <p:cNvSpPr/>
          <p:nvPr/>
        </p:nvSpPr>
        <p:spPr bwMode="auto">
          <a:xfrm>
            <a:off x="7166609" y="3817620"/>
            <a:ext cx="685801" cy="1177290"/>
          </a:xfrm>
          <a:custGeom>
            <a:avLst/>
            <a:gdLst/>
            <a:ahLst/>
            <a:cxnLst/>
            <a:rect l="0" t="0" r="0" b="0"/>
            <a:pathLst>
              <a:path w="685801" h="1177290">
                <a:moveTo>
                  <a:pt x="0" y="1177289"/>
                </a:moveTo>
                <a:lnTo>
                  <a:pt x="0" y="1171222"/>
                </a:lnTo>
                <a:lnTo>
                  <a:pt x="6068" y="1155312"/>
                </a:lnTo>
                <a:lnTo>
                  <a:pt x="18227" y="1135036"/>
                </a:lnTo>
                <a:lnTo>
                  <a:pt x="22757" y="1116369"/>
                </a:lnTo>
                <a:lnTo>
                  <a:pt x="111024" y="943807"/>
                </a:lnTo>
                <a:lnTo>
                  <a:pt x="125968" y="920696"/>
                </a:lnTo>
                <a:lnTo>
                  <a:pt x="139806" y="900688"/>
                </a:lnTo>
                <a:lnTo>
                  <a:pt x="154737" y="869273"/>
                </a:lnTo>
                <a:lnTo>
                  <a:pt x="168474" y="843314"/>
                </a:lnTo>
                <a:lnTo>
                  <a:pt x="186796" y="818266"/>
                </a:lnTo>
                <a:lnTo>
                  <a:pt x="200833" y="788549"/>
                </a:lnTo>
                <a:lnTo>
                  <a:pt x="215575" y="760553"/>
                </a:lnTo>
                <a:lnTo>
                  <a:pt x="232972" y="735110"/>
                </a:lnTo>
                <a:lnTo>
                  <a:pt x="253403" y="700095"/>
                </a:lnTo>
                <a:lnTo>
                  <a:pt x="276454" y="657863"/>
                </a:lnTo>
                <a:lnTo>
                  <a:pt x="303632" y="609460"/>
                </a:lnTo>
                <a:lnTo>
                  <a:pt x="325871" y="571861"/>
                </a:lnTo>
                <a:lnTo>
                  <a:pt x="335357" y="556500"/>
                </a:lnTo>
                <a:lnTo>
                  <a:pt x="348032" y="533560"/>
                </a:lnTo>
                <a:lnTo>
                  <a:pt x="392399" y="449486"/>
                </a:lnTo>
                <a:lnTo>
                  <a:pt x="403839" y="429197"/>
                </a:lnTo>
                <a:lnTo>
                  <a:pt x="422054" y="397764"/>
                </a:lnTo>
                <a:lnTo>
                  <a:pt x="440719" y="365788"/>
                </a:lnTo>
                <a:lnTo>
                  <a:pt x="460502" y="340227"/>
                </a:lnTo>
                <a:lnTo>
                  <a:pt x="479208" y="308834"/>
                </a:lnTo>
                <a:lnTo>
                  <a:pt x="488571" y="293469"/>
                </a:lnTo>
                <a:lnTo>
                  <a:pt x="508124" y="267999"/>
                </a:lnTo>
                <a:lnTo>
                  <a:pt x="522589" y="243147"/>
                </a:lnTo>
                <a:lnTo>
                  <a:pt x="540872" y="215168"/>
                </a:lnTo>
                <a:lnTo>
                  <a:pt x="569199" y="174243"/>
                </a:lnTo>
                <a:lnTo>
                  <a:pt x="590291" y="144761"/>
                </a:lnTo>
                <a:lnTo>
                  <a:pt x="608797" y="123421"/>
                </a:lnTo>
                <a:lnTo>
                  <a:pt x="628368" y="92822"/>
                </a:lnTo>
                <a:lnTo>
                  <a:pt x="644164" y="72756"/>
                </a:lnTo>
                <a:lnTo>
                  <a:pt x="661841" y="47302"/>
                </a:lnTo>
                <a:lnTo>
                  <a:pt x="662844" y="36018"/>
                </a:lnTo>
                <a:lnTo>
                  <a:pt x="664146" y="35441"/>
                </a:lnTo>
                <a:lnTo>
                  <a:pt x="668980" y="34801"/>
                </a:lnTo>
                <a:lnTo>
                  <a:pt x="670776" y="33361"/>
                </a:lnTo>
                <a:lnTo>
                  <a:pt x="671975" y="31131"/>
                </a:lnTo>
                <a:lnTo>
                  <a:pt x="673897" y="24493"/>
                </a:lnTo>
                <a:lnTo>
                  <a:pt x="674358" y="11943"/>
                </a:lnTo>
                <a:lnTo>
                  <a:pt x="685800" y="0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chord?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chord</a:t>
            </a:r>
            <a:r>
              <a:rPr lang="en-US" dirty="0" smtClean="0"/>
              <a:t> is a segment whose endpoints lie on a circle.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chord</a:t>
            </a:r>
            <a:r>
              <a:rPr lang="en-US" dirty="0" smtClean="0"/>
              <a:t> is usually named for its endpoints. 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3124200"/>
            <a:ext cx="3505200" cy="3505200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</p:pic>
      <p:sp>
        <p:nvSpPr>
          <p:cNvPr id="5" name="SMARTPenAnnotation91"/>
          <p:cNvSpPr/>
          <p:nvPr/>
        </p:nvSpPr>
        <p:spPr bwMode="auto">
          <a:xfrm>
            <a:off x="5056935" y="5497829"/>
            <a:ext cx="143716" cy="146846"/>
          </a:xfrm>
          <a:custGeom>
            <a:avLst/>
            <a:gdLst/>
            <a:ahLst/>
            <a:cxnLst/>
            <a:rect l="0" t="0" r="0" b="0"/>
            <a:pathLst>
              <a:path w="143716" h="146846">
                <a:moveTo>
                  <a:pt x="6555" y="57150"/>
                </a:moveTo>
                <a:lnTo>
                  <a:pt x="22464" y="88969"/>
                </a:lnTo>
                <a:lnTo>
                  <a:pt x="24780" y="94873"/>
                </a:lnTo>
                <a:lnTo>
                  <a:pt x="26326" y="100078"/>
                </a:lnTo>
                <a:lnTo>
                  <a:pt x="29234" y="113468"/>
                </a:lnTo>
                <a:lnTo>
                  <a:pt x="32721" y="117317"/>
                </a:lnTo>
                <a:lnTo>
                  <a:pt x="35429" y="120122"/>
                </a:lnTo>
                <a:lnTo>
                  <a:pt x="38504" y="121991"/>
                </a:lnTo>
                <a:lnTo>
                  <a:pt x="41824" y="123238"/>
                </a:lnTo>
                <a:lnTo>
                  <a:pt x="50210" y="125238"/>
                </a:lnTo>
                <a:lnTo>
                  <a:pt x="52169" y="125402"/>
                </a:lnTo>
                <a:lnTo>
                  <a:pt x="54744" y="125512"/>
                </a:lnTo>
                <a:lnTo>
                  <a:pt x="57731" y="125585"/>
                </a:lnTo>
                <a:lnTo>
                  <a:pt x="59722" y="124363"/>
                </a:lnTo>
                <a:lnTo>
                  <a:pt x="61050" y="122279"/>
                </a:lnTo>
                <a:lnTo>
                  <a:pt x="63180" y="115876"/>
                </a:lnTo>
                <a:lnTo>
                  <a:pt x="63471" y="111614"/>
                </a:lnTo>
                <a:lnTo>
                  <a:pt x="63659" y="104598"/>
                </a:lnTo>
                <a:lnTo>
                  <a:pt x="60297" y="100251"/>
                </a:lnTo>
                <a:lnTo>
                  <a:pt x="53860" y="93181"/>
                </a:lnTo>
                <a:lnTo>
                  <a:pt x="52061" y="92601"/>
                </a:lnTo>
                <a:lnTo>
                  <a:pt x="49592" y="92214"/>
                </a:lnTo>
                <a:lnTo>
                  <a:pt x="46676" y="91956"/>
                </a:lnTo>
                <a:lnTo>
                  <a:pt x="43462" y="90514"/>
                </a:lnTo>
                <a:lnTo>
                  <a:pt x="40050" y="88283"/>
                </a:lnTo>
                <a:lnTo>
                  <a:pt x="31516" y="81645"/>
                </a:lnTo>
                <a:lnTo>
                  <a:pt x="29545" y="81100"/>
                </a:lnTo>
                <a:lnTo>
                  <a:pt x="26962" y="80737"/>
                </a:lnTo>
                <a:lnTo>
                  <a:pt x="19758" y="80154"/>
                </a:lnTo>
                <a:lnTo>
                  <a:pt x="15386" y="80074"/>
                </a:lnTo>
                <a:lnTo>
                  <a:pt x="12442" y="80053"/>
                </a:lnTo>
                <a:lnTo>
                  <a:pt x="10480" y="81309"/>
                </a:lnTo>
                <a:lnTo>
                  <a:pt x="9171" y="83416"/>
                </a:lnTo>
                <a:lnTo>
                  <a:pt x="8299" y="86091"/>
                </a:lnTo>
                <a:lnTo>
                  <a:pt x="7717" y="89144"/>
                </a:lnTo>
                <a:lnTo>
                  <a:pt x="7330" y="92449"/>
                </a:lnTo>
                <a:lnTo>
                  <a:pt x="7071" y="95923"/>
                </a:lnTo>
                <a:lnTo>
                  <a:pt x="6899" y="99509"/>
                </a:lnTo>
                <a:lnTo>
                  <a:pt x="6708" y="106880"/>
                </a:lnTo>
                <a:lnTo>
                  <a:pt x="5387" y="110623"/>
                </a:lnTo>
                <a:lnTo>
                  <a:pt x="3236" y="114389"/>
                </a:lnTo>
                <a:lnTo>
                  <a:pt x="532" y="118170"/>
                </a:lnTo>
                <a:lnTo>
                  <a:pt x="0" y="120690"/>
                </a:lnTo>
                <a:lnTo>
                  <a:pt x="914" y="122370"/>
                </a:lnTo>
                <a:lnTo>
                  <a:pt x="2794" y="123490"/>
                </a:lnTo>
                <a:lnTo>
                  <a:pt x="4048" y="125507"/>
                </a:lnTo>
                <a:lnTo>
                  <a:pt x="4883" y="128122"/>
                </a:lnTo>
                <a:lnTo>
                  <a:pt x="6224" y="135375"/>
                </a:lnTo>
                <a:lnTo>
                  <a:pt x="6408" y="139754"/>
                </a:lnTo>
                <a:lnTo>
                  <a:pt x="6457" y="142699"/>
                </a:lnTo>
                <a:lnTo>
                  <a:pt x="7759" y="144663"/>
                </a:lnTo>
                <a:lnTo>
                  <a:pt x="9898" y="145972"/>
                </a:lnTo>
                <a:lnTo>
                  <a:pt x="12593" y="146845"/>
                </a:lnTo>
                <a:lnTo>
                  <a:pt x="14391" y="146157"/>
                </a:lnTo>
                <a:lnTo>
                  <a:pt x="15589" y="144428"/>
                </a:lnTo>
                <a:lnTo>
                  <a:pt x="16387" y="142005"/>
                </a:lnTo>
                <a:lnTo>
                  <a:pt x="18190" y="140390"/>
                </a:lnTo>
                <a:lnTo>
                  <a:pt x="20661" y="139314"/>
                </a:lnTo>
                <a:lnTo>
                  <a:pt x="23579" y="138596"/>
                </a:lnTo>
                <a:lnTo>
                  <a:pt x="25524" y="136847"/>
                </a:lnTo>
                <a:lnTo>
                  <a:pt x="26821" y="134412"/>
                </a:lnTo>
                <a:lnTo>
                  <a:pt x="28903" y="127445"/>
                </a:lnTo>
                <a:lnTo>
                  <a:pt x="29187" y="123106"/>
                </a:lnTo>
                <a:lnTo>
                  <a:pt x="29263" y="120171"/>
                </a:lnTo>
                <a:lnTo>
                  <a:pt x="30583" y="118214"/>
                </a:lnTo>
                <a:lnTo>
                  <a:pt x="32734" y="116910"/>
                </a:lnTo>
                <a:lnTo>
                  <a:pt x="39242" y="114816"/>
                </a:lnTo>
                <a:lnTo>
                  <a:pt x="38506" y="113374"/>
                </a:lnTo>
                <a:lnTo>
                  <a:pt x="36746" y="111143"/>
                </a:lnTo>
                <a:lnTo>
                  <a:pt x="29844" y="103355"/>
                </a:lnTo>
                <a:lnTo>
                  <a:pt x="26219" y="106472"/>
                </a:lnTo>
                <a:lnTo>
                  <a:pt x="23474" y="109081"/>
                </a:lnTo>
                <a:lnTo>
                  <a:pt x="22914" y="110821"/>
                </a:lnTo>
                <a:lnTo>
                  <a:pt x="23811" y="111981"/>
                </a:lnTo>
                <a:lnTo>
                  <a:pt x="25679" y="112754"/>
                </a:lnTo>
                <a:lnTo>
                  <a:pt x="26924" y="111999"/>
                </a:lnTo>
                <a:lnTo>
                  <a:pt x="27755" y="110227"/>
                </a:lnTo>
                <a:lnTo>
                  <a:pt x="29087" y="104324"/>
                </a:lnTo>
                <a:lnTo>
                  <a:pt x="32655" y="100130"/>
                </a:lnTo>
                <a:lnTo>
                  <a:pt x="38475" y="94032"/>
                </a:lnTo>
                <a:lnTo>
                  <a:pt x="69248" y="63038"/>
                </a:lnTo>
                <a:lnTo>
                  <a:pt x="71210" y="59806"/>
                </a:lnTo>
                <a:lnTo>
                  <a:pt x="72518" y="56381"/>
                </a:lnTo>
                <a:lnTo>
                  <a:pt x="73390" y="52827"/>
                </a:lnTo>
                <a:lnTo>
                  <a:pt x="75242" y="49188"/>
                </a:lnTo>
                <a:lnTo>
                  <a:pt x="77746" y="45493"/>
                </a:lnTo>
                <a:lnTo>
                  <a:pt x="80685" y="41758"/>
                </a:lnTo>
                <a:lnTo>
                  <a:pt x="83915" y="39269"/>
                </a:lnTo>
                <a:lnTo>
                  <a:pt x="87338" y="37609"/>
                </a:lnTo>
                <a:lnTo>
                  <a:pt x="90891" y="36503"/>
                </a:lnTo>
                <a:lnTo>
                  <a:pt x="94529" y="34496"/>
                </a:lnTo>
                <a:lnTo>
                  <a:pt x="98224" y="31887"/>
                </a:lnTo>
                <a:lnTo>
                  <a:pt x="101957" y="28879"/>
                </a:lnTo>
                <a:lnTo>
                  <a:pt x="104446" y="25602"/>
                </a:lnTo>
                <a:lnTo>
                  <a:pt x="106106" y="22148"/>
                </a:lnTo>
                <a:lnTo>
                  <a:pt x="107212" y="18576"/>
                </a:lnTo>
                <a:lnTo>
                  <a:pt x="109220" y="16194"/>
                </a:lnTo>
                <a:lnTo>
                  <a:pt x="111828" y="14607"/>
                </a:lnTo>
                <a:lnTo>
                  <a:pt x="114837" y="13547"/>
                </a:lnTo>
                <a:lnTo>
                  <a:pt x="118113" y="11572"/>
                </a:lnTo>
                <a:lnTo>
                  <a:pt x="121567" y="8985"/>
                </a:lnTo>
                <a:lnTo>
                  <a:pt x="131344" y="790"/>
                </a:lnTo>
                <a:lnTo>
                  <a:pt x="143715" y="0"/>
                </a:lnTo>
              </a:path>
            </a:pathLst>
          </a:custGeom>
          <a:noFill/>
          <a:ln w="38100" cap="sq" cmpd="sng" algn="ctr">
            <a:solidFill>
              <a:srgbClr val="009D4B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92"/>
          <p:cNvSpPr/>
          <p:nvPr/>
        </p:nvSpPr>
        <p:spPr bwMode="auto">
          <a:xfrm>
            <a:off x="5053702" y="5535955"/>
            <a:ext cx="73308" cy="87605"/>
          </a:xfrm>
          <a:custGeom>
            <a:avLst/>
            <a:gdLst/>
            <a:ahLst/>
            <a:cxnLst/>
            <a:rect l="0" t="0" r="0" b="0"/>
            <a:pathLst>
              <a:path w="73308" h="87605">
                <a:moveTo>
                  <a:pt x="32648" y="87604"/>
                </a:moveTo>
                <a:lnTo>
                  <a:pt x="11847" y="66804"/>
                </a:lnTo>
                <a:lnTo>
                  <a:pt x="11161" y="64848"/>
                </a:lnTo>
                <a:lnTo>
                  <a:pt x="10703" y="62273"/>
                </a:lnTo>
                <a:lnTo>
                  <a:pt x="10398" y="59287"/>
                </a:lnTo>
                <a:lnTo>
                  <a:pt x="8924" y="57296"/>
                </a:lnTo>
                <a:lnTo>
                  <a:pt x="6672" y="55969"/>
                </a:lnTo>
                <a:lnTo>
                  <a:pt x="3900" y="55084"/>
                </a:lnTo>
                <a:lnTo>
                  <a:pt x="2053" y="55764"/>
                </a:lnTo>
                <a:lnTo>
                  <a:pt x="821" y="57488"/>
                </a:lnTo>
                <a:lnTo>
                  <a:pt x="0" y="59907"/>
                </a:lnTo>
                <a:lnTo>
                  <a:pt x="722" y="62789"/>
                </a:lnTo>
                <a:lnTo>
                  <a:pt x="2474" y="65981"/>
                </a:lnTo>
                <a:lnTo>
                  <a:pt x="8343" y="74161"/>
                </a:lnTo>
                <a:lnTo>
                  <a:pt x="10095" y="76102"/>
                </a:lnTo>
                <a:lnTo>
                  <a:pt x="19502" y="85839"/>
                </a:lnTo>
                <a:lnTo>
                  <a:pt x="21344" y="86427"/>
                </a:lnTo>
                <a:lnTo>
                  <a:pt x="23841" y="86820"/>
                </a:lnTo>
                <a:lnTo>
                  <a:pt x="30908" y="87449"/>
                </a:lnTo>
                <a:lnTo>
                  <a:pt x="35261" y="87536"/>
                </a:lnTo>
                <a:lnTo>
                  <a:pt x="38200" y="87559"/>
                </a:lnTo>
                <a:lnTo>
                  <a:pt x="42699" y="85034"/>
                </a:lnTo>
                <a:lnTo>
                  <a:pt x="48238" y="80811"/>
                </a:lnTo>
                <a:lnTo>
                  <a:pt x="54471" y="75455"/>
                </a:lnTo>
                <a:lnTo>
                  <a:pt x="58627" y="70615"/>
                </a:lnTo>
                <a:lnTo>
                  <a:pt x="61397" y="66118"/>
                </a:lnTo>
                <a:lnTo>
                  <a:pt x="63244" y="61850"/>
                </a:lnTo>
                <a:lnTo>
                  <a:pt x="64475" y="57735"/>
                </a:lnTo>
                <a:lnTo>
                  <a:pt x="65296" y="53722"/>
                </a:lnTo>
                <a:lnTo>
                  <a:pt x="65843" y="49776"/>
                </a:lnTo>
                <a:lnTo>
                  <a:pt x="67478" y="45875"/>
                </a:lnTo>
                <a:lnTo>
                  <a:pt x="69838" y="42005"/>
                </a:lnTo>
                <a:lnTo>
                  <a:pt x="72681" y="38155"/>
                </a:lnTo>
                <a:lnTo>
                  <a:pt x="73307" y="34318"/>
                </a:lnTo>
                <a:lnTo>
                  <a:pt x="72454" y="30490"/>
                </a:lnTo>
                <a:lnTo>
                  <a:pt x="61960" y="9154"/>
                </a:lnTo>
                <a:lnTo>
                  <a:pt x="58539" y="4824"/>
                </a:lnTo>
                <a:lnTo>
                  <a:pt x="54988" y="1937"/>
                </a:lnTo>
                <a:lnTo>
                  <a:pt x="51351" y="13"/>
                </a:lnTo>
                <a:lnTo>
                  <a:pt x="47657" y="0"/>
                </a:lnTo>
                <a:lnTo>
                  <a:pt x="43924" y="1262"/>
                </a:lnTo>
                <a:lnTo>
                  <a:pt x="40165" y="3373"/>
                </a:lnTo>
                <a:lnTo>
                  <a:pt x="37659" y="6050"/>
                </a:lnTo>
                <a:lnTo>
                  <a:pt x="35989" y="9105"/>
                </a:lnTo>
                <a:lnTo>
                  <a:pt x="34875" y="12412"/>
                </a:lnTo>
                <a:lnTo>
                  <a:pt x="32862" y="14616"/>
                </a:lnTo>
                <a:lnTo>
                  <a:pt x="30251" y="16085"/>
                </a:lnTo>
                <a:lnTo>
                  <a:pt x="27240" y="17065"/>
                </a:lnTo>
                <a:lnTo>
                  <a:pt x="25232" y="18988"/>
                </a:lnTo>
                <a:lnTo>
                  <a:pt x="23894" y="21541"/>
                </a:lnTo>
                <a:lnTo>
                  <a:pt x="23002" y="24512"/>
                </a:lnTo>
                <a:lnTo>
                  <a:pt x="21137" y="26493"/>
                </a:lnTo>
                <a:lnTo>
                  <a:pt x="18624" y="27813"/>
                </a:lnTo>
                <a:lnTo>
                  <a:pt x="15678" y="28694"/>
                </a:lnTo>
                <a:lnTo>
                  <a:pt x="13715" y="30550"/>
                </a:lnTo>
                <a:lnTo>
                  <a:pt x="12406" y="33058"/>
                </a:lnTo>
                <a:lnTo>
                  <a:pt x="11533" y="36000"/>
                </a:lnTo>
                <a:lnTo>
                  <a:pt x="10951" y="39232"/>
                </a:lnTo>
                <a:lnTo>
                  <a:pt x="10563" y="42656"/>
                </a:lnTo>
                <a:lnTo>
                  <a:pt x="10305" y="46209"/>
                </a:lnTo>
                <a:lnTo>
                  <a:pt x="10133" y="49847"/>
                </a:lnTo>
                <a:lnTo>
                  <a:pt x="9833" y="62532"/>
                </a:lnTo>
                <a:lnTo>
                  <a:pt x="9791" y="80459"/>
                </a:lnTo>
                <a:lnTo>
                  <a:pt x="11060" y="82841"/>
                </a:lnTo>
                <a:lnTo>
                  <a:pt x="13176" y="84429"/>
                </a:lnTo>
                <a:lnTo>
                  <a:pt x="19629" y="86977"/>
                </a:lnTo>
                <a:lnTo>
                  <a:pt x="21428" y="87187"/>
                </a:lnTo>
                <a:lnTo>
                  <a:pt x="23898" y="87326"/>
                </a:lnTo>
                <a:lnTo>
                  <a:pt x="30919" y="87549"/>
                </a:lnTo>
                <a:lnTo>
                  <a:pt x="32765" y="86298"/>
                </a:lnTo>
                <a:lnTo>
                  <a:pt x="35266" y="84193"/>
                </a:lnTo>
                <a:lnTo>
                  <a:pt x="43562" y="76643"/>
                </a:lnTo>
                <a:lnTo>
                  <a:pt x="43734" y="75217"/>
                </a:lnTo>
                <a:lnTo>
                  <a:pt x="43848" y="72996"/>
                </a:lnTo>
                <a:lnTo>
                  <a:pt x="43925" y="70246"/>
                </a:lnTo>
                <a:lnTo>
                  <a:pt x="45246" y="67142"/>
                </a:lnTo>
                <a:lnTo>
                  <a:pt x="47397" y="63803"/>
                </a:lnTo>
                <a:lnTo>
                  <a:pt x="50100" y="60307"/>
                </a:lnTo>
                <a:lnTo>
                  <a:pt x="50632" y="56706"/>
                </a:lnTo>
                <a:lnTo>
                  <a:pt x="49717" y="53036"/>
                </a:lnTo>
                <a:lnTo>
                  <a:pt x="45192" y="44087"/>
                </a:lnTo>
                <a:lnTo>
                  <a:pt x="44820" y="42083"/>
                </a:lnTo>
                <a:lnTo>
                  <a:pt x="44573" y="39477"/>
                </a:lnTo>
                <a:lnTo>
                  <a:pt x="44077" y="30454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93"/>
          <p:cNvSpPr/>
          <p:nvPr/>
        </p:nvSpPr>
        <p:spPr bwMode="auto">
          <a:xfrm>
            <a:off x="5086350" y="3406139"/>
            <a:ext cx="1897381" cy="2183131"/>
          </a:xfrm>
          <a:custGeom>
            <a:avLst/>
            <a:gdLst/>
            <a:ahLst/>
            <a:cxnLst/>
            <a:rect l="0" t="0" r="0" b="0"/>
            <a:pathLst>
              <a:path w="1897381" h="2183131">
                <a:moveTo>
                  <a:pt x="0" y="2183130"/>
                </a:moveTo>
                <a:lnTo>
                  <a:pt x="6067" y="2183130"/>
                </a:lnTo>
                <a:lnTo>
                  <a:pt x="7855" y="2181861"/>
                </a:lnTo>
                <a:lnTo>
                  <a:pt x="9046" y="2179744"/>
                </a:lnTo>
                <a:lnTo>
                  <a:pt x="9841" y="2177063"/>
                </a:lnTo>
                <a:lnTo>
                  <a:pt x="11641" y="2175275"/>
                </a:lnTo>
                <a:lnTo>
                  <a:pt x="14110" y="2174084"/>
                </a:lnTo>
                <a:lnTo>
                  <a:pt x="17027" y="2173289"/>
                </a:lnTo>
                <a:lnTo>
                  <a:pt x="18971" y="2171490"/>
                </a:lnTo>
                <a:lnTo>
                  <a:pt x="20267" y="2169020"/>
                </a:lnTo>
                <a:lnTo>
                  <a:pt x="21131" y="2166103"/>
                </a:lnTo>
                <a:lnTo>
                  <a:pt x="22978" y="2164159"/>
                </a:lnTo>
                <a:lnTo>
                  <a:pt x="25478" y="2162863"/>
                </a:lnTo>
                <a:lnTo>
                  <a:pt x="33774" y="2160422"/>
                </a:lnTo>
                <a:lnTo>
                  <a:pt x="44086" y="2150443"/>
                </a:lnTo>
                <a:lnTo>
                  <a:pt x="48380" y="2149552"/>
                </a:lnTo>
                <a:lnTo>
                  <a:pt x="51303" y="2149315"/>
                </a:lnTo>
                <a:lnTo>
                  <a:pt x="53252" y="2147887"/>
                </a:lnTo>
                <a:lnTo>
                  <a:pt x="54551" y="2145665"/>
                </a:lnTo>
                <a:lnTo>
                  <a:pt x="55417" y="2142913"/>
                </a:lnTo>
                <a:lnTo>
                  <a:pt x="59766" y="2136469"/>
                </a:lnTo>
                <a:lnTo>
                  <a:pt x="74131" y="2120527"/>
                </a:lnTo>
                <a:lnTo>
                  <a:pt x="76091" y="2117264"/>
                </a:lnTo>
                <a:lnTo>
                  <a:pt x="78268" y="2110253"/>
                </a:lnTo>
                <a:lnTo>
                  <a:pt x="80118" y="2107876"/>
                </a:lnTo>
                <a:lnTo>
                  <a:pt x="82622" y="2106291"/>
                </a:lnTo>
                <a:lnTo>
                  <a:pt x="85561" y="2105234"/>
                </a:lnTo>
                <a:lnTo>
                  <a:pt x="87521" y="2103259"/>
                </a:lnTo>
                <a:lnTo>
                  <a:pt x="88827" y="2100673"/>
                </a:lnTo>
                <a:lnTo>
                  <a:pt x="89698" y="2097679"/>
                </a:lnTo>
                <a:lnTo>
                  <a:pt x="94052" y="2090965"/>
                </a:lnTo>
                <a:lnTo>
                  <a:pt x="109564" y="2072545"/>
                </a:lnTo>
                <a:lnTo>
                  <a:pt x="114166" y="2061182"/>
                </a:lnTo>
                <a:lnTo>
                  <a:pt x="159377" y="2001662"/>
                </a:lnTo>
                <a:lnTo>
                  <a:pt x="213357" y="1945645"/>
                </a:lnTo>
                <a:lnTo>
                  <a:pt x="232409" y="1918020"/>
                </a:lnTo>
                <a:lnTo>
                  <a:pt x="260506" y="1885157"/>
                </a:lnTo>
                <a:lnTo>
                  <a:pt x="265111" y="1877801"/>
                </a:lnTo>
                <a:lnTo>
                  <a:pt x="280387" y="1862855"/>
                </a:lnTo>
                <a:lnTo>
                  <a:pt x="297336" y="1847746"/>
                </a:lnTo>
                <a:lnTo>
                  <a:pt x="331033" y="1803551"/>
                </a:lnTo>
                <a:lnTo>
                  <a:pt x="342770" y="1785759"/>
                </a:lnTo>
                <a:lnTo>
                  <a:pt x="399085" y="1727044"/>
                </a:lnTo>
                <a:lnTo>
                  <a:pt x="483727" y="1642253"/>
                </a:lnTo>
                <a:lnTo>
                  <a:pt x="514792" y="1617773"/>
                </a:lnTo>
                <a:lnTo>
                  <a:pt x="568904" y="1557141"/>
                </a:lnTo>
                <a:lnTo>
                  <a:pt x="600916" y="1523800"/>
                </a:lnTo>
                <a:lnTo>
                  <a:pt x="637330" y="1476218"/>
                </a:lnTo>
                <a:lnTo>
                  <a:pt x="691465" y="1413715"/>
                </a:lnTo>
                <a:lnTo>
                  <a:pt x="746669" y="1346200"/>
                </a:lnTo>
                <a:lnTo>
                  <a:pt x="791427" y="1297109"/>
                </a:lnTo>
                <a:lnTo>
                  <a:pt x="834051" y="1237407"/>
                </a:lnTo>
                <a:lnTo>
                  <a:pt x="885176" y="1174326"/>
                </a:lnTo>
                <a:lnTo>
                  <a:pt x="929375" y="1111053"/>
                </a:lnTo>
                <a:lnTo>
                  <a:pt x="940529" y="1100015"/>
                </a:lnTo>
                <a:lnTo>
                  <a:pt x="947059" y="1095293"/>
                </a:lnTo>
                <a:lnTo>
                  <a:pt x="957702" y="1083274"/>
                </a:lnTo>
                <a:lnTo>
                  <a:pt x="991153" y="1038520"/>
                </a:lnTo>
                <a:lnTo>
                  <a:pt x="1037048" y="979963"/>
                </a:lnTo>
                <a:lnTo>
                  <a:pt x="1087222" y="918703"/>
                </a:lnTo>
                <a:lnTo>
                  <a:pt x="1124639" y="865158"/>
                </a:lnTo>
                <a:lnTo>
                  <a:pt x="1171987" y="803650"/>
                </a:lnTo>
                <a:lnTo>
                  <a:pt x="1177564" y="794847"/>
                </a:lnTo>
                <a:lnTo>
                  <a:pt x="1190535" y="781679"/>
                </a:lnTo>
                <a:lnTo>
                  <a:pt x="1197550" y="776389"/>
                </a:lnTo>
                <a:lnTo>
                  <a:pt x="1256100" y="708177"/>
                </a:lnTo>
                <a:lnTo>
                  <a:pt x="1311836" y="638667"/>
                </a:lnTo>
                <a:lnTo>
                  <a:pt x="1369797" y="571413"/>
                </a:lnTo>
                <a:lnTo>
                  <a:pt x="1409730" y="516582"/>
                </a:lnTo>
                <a:lnTo>
                  <a:pt x="1433134" y="482698"/>
                </a:lnTo>
                <a:lnTo>
                  <a:pt x="1459766" y="455840"/>
                </a:lnTo>
                <a:lnTo>
                  <a:pt x="1494662" y="407828"/>
                </a:lnTo>
                <a:lnTo>
                  <a:pt x="1547090" y="361400"/>
                </a:lnTo>
                <a:lnTo>
                  <a:pt x="1605045" y="293375"/>
                </a:lnTo>
                <a:lnTo>
                  <a:pt x="1632671" y="268301"/>
                </a:lnTo>
                <a:lnTo>
                  <a:pt x="1688860" y="218918"/>
                </a:lnTo>
                <a:lnTo>
                  <a:pt x="1706339" y="200896"/>
                </a:lnTo>
                <a:lnTo>
                  <a:pt x="1710873" y="191734"/>
                </a:lnTo>
                <a:lnTo>
                  <a:pt x="1714621" y="187513"/>
                </a:lnTo>
                <a:lnTo>
                  <a:pt x="1739931" y="167749"/>
                </a:lnTo>
                <a:lnTo>
                  <a:pt x="1742884" y="163903"/>
                </a:lnTo>
                <a:lnTo>
                  <a:pt x="1746165" y="156242"/>
                </a:lnTo>
                <a:lnTo>
                  <a:pt x="1748310" y="153692"/>
                </a:lnTo>
                <a:lnTo>
                  <a:pt x="1751010" y="151991"/>
                </a:lnTo>
                <a:lnTo>
                  <a:pt x="1754079" y="150858"/>
                </a:lnTo>
                <a:lnTo>
                  <a:pt x="1760877" y="146211"/>
                </a:lnTo>
                <a:lnTo>
                  <a:pt x="1764468" y="143194"/>
                </a:lnTo>
                <a:lnTo>
                  <a:pt x="1766861" y="139913"/>
                </a:lnTo>
                <a:lnTo>
                  <a:pt x="1769522" y="132881"/>
                </a:lnTo>
                <a:lnTo>
                  <a:pt x="1771501" y="130497"/>
                </a:lnTo>
                <a:lnTo>
                  <a:pt x="1774090" y="128908"/>
                </a:lnTo>
                <a:lnTo>
                  <a:pt x="1781304" y="126358"/>
                </a:lnTo>
                <a:lnTo>
                  <a:pt x="1781895" y="124879"/>
                </a:lnTo>
                <a:lnTo>
                  <a:pt x="1782553" y="119849"/>
                </a:lnTo>
                <a:lnTo>
                  <a:pt x="1783999" y="117999"/>
                </a:lnTo>
                <a:lnTo>
                  <a:pt x="1786232" y="116766"/>
                </a:lnTo>
                <a:lnTo>
                  <a:pt x="1788991" y="115944"/>
                </a:lnTo>
                <a:lnTo>
                  <a:pt x="1795443" y="111645"/>
                </a:lnTo>
                <a:lnTo>
                  <a:pt x="1811825" y="96955"/>
                </a:lnTo>
                <a:lnTo>
                  <a:pt x="1814943" y="95117"/>
                </a:lnTo>
                <a:lnTo>
                  <a:pt x="1821795" y="93074"/>
                </a:lnTo>
                <a:lnTo>
                  <a:pt x="1824129" y="91260"/>
                </a:lnTo>
                <a:lnTo>
                  <a:pt x="1825687" y="88780"/>
                </a:lnTo>
                <a:lnTo>
                  <a:pt x="1826724" y="85857"/>
                </a:lnTo>
                <a:lnTo>
                  <a:pt x="1828686" y="83908"/>
                </a:lnTo>
                <a:lnTo>
                  <a:pt x="1831264" y="82609"/>
                </a:lnTo>
                <a:lnTo>
                  <a:pt x="1834252" y="81743"/>
                </a:lnTo>
                <a:lnTo>
                  <a:pt x="1836245" y="79895"/>
                </a:lnTo>
                <a:lnTo>
                  <a:pt x="1837573" y="77394"/>
                </a:lnTo>
                <a:lnTo>
                  <a:pt x="1838458" y="74456"/>
                </a:lnTo>
                <a:lnTo>
                  <a:pt x="1840319" y="72498"/>
                </a:lnTo>
                <a:lnTo>
                  <a:pt x="1842829" y="71192"/>
                </a:lnTo>
                <a:lnTo>
                  <a:pt x="1845773" y="70321"/>
                </a:lnTo>
                <a:lnTo>
                  <a:pt x="1849005" y="67201"/>
                </a:lnTo>
                <a:lnTo>
                  <a:pt x="1860984" y="49051"/>
                </a:lnTo>
                <a:lnTo>
                  <a:pt x="1862956" y="47941"/>
                </a:lnTo>
                <a:lnTo>
                  <a:pt x="1868533" y="46707"/>
                </a:lnTo>
                <a:lnTo>
                  <a:pt x="1870529" y="45108"/>
                </a:lnTo>
                <a:lnTo>
                  <a:pt x="1871859" y="42772"/>
                </a:lnTo>
                <a:lnTo>
                  <a:pt x="1872746" y="39945"/>
                </a:lnTo>
                <a:lnTo>
                  <a:pt x="1877118" y="33417"/>
                </a:lnTo>
                <a:lnTo>
                  <a:pt x="1880061" y="29898"/>
                </a:lnTo>
                <a:lnTo>
                  <a:pt x="1883295" y="27552"/>
                </a:lnTo>
                <a:lnTo>
                  <a:pt x="1890272" y="24946"/>
                </a:lnTo>
                <a:lnTo>
                  <a:pt x="1890102" y="22981"/>
                </a:lnTo>
                <a:lnTo>
                  <a:pt x="1887448" y="20401"/>
                </a:lnTo>
                <a:lnTo>
                  <a:pt x="1877073" y="13203"/>
                </a:lnTo>
                <a:lnTo>
                  <a:pt x="1877492" y="12612"/>
                </a:lnTo>
                <a:lnTo>
                  <a:pt x="1881344" y="11955"/>
                </a:lnTo>
                <a:lnTo>
                  <a:pt x="1882879" y="10510"/>
                </a:lnTo>
                <a:lnTo>
                  <a:pt x="1883902" y="8277"/>
                </a:lnTo>
                <a:lnTo>
                  <a:pt x="1885546" y="1635"/>
                </a:lnTo>
                <a:lnTo>
                  <a:pt x="1886950" y="1091"/>
                </a:lnTo>
                <a:lnTo>
                  <a:pt x="1897380" y="0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94"/>
          <p:cNvSpPr/>
          <p:nvPr/>
        </p:nvSpPr>
        <p:spPr bwMode="auto">
          <a:xfrm>
            <a:off x="6921135" y="3373542"/>
            <a:ext cx="95238" cy="89682"/>
          </a:xfrm>
          <a:custGeom>
            <a:avLst/>
            <a:gdLst/>
            <a:ahLst/>
            <a:cxnLst/>
            <a:rect l="0" t="0" r="0" b="0"/>
            <a:pathLst>
              <a:path w="95238" h="89682">
                <a:moveTo>
                  <a:pt x="16874" y="44028"/>
                </a:moveTo>
                <a:lnTo>
                  <a:pt x="7033" y="44028"/>
                </a:lnTo>
                <a:lnTo>
                  <a:pt x="9044" y="45297"/>
                </a:lnTo>
                <a:lnTo>
                  <a:pt x="12923" y="47414"/>
                </a:lnTo>
                <a:lnTo>
                  <a:pt x="25266" y="53868"/>
                </a:lnTo>
                <a:lnTo>
                  <a:pt x="26279" y="56938"/>
                </a:lnTo>
                <a:lnTo>
                  <a:pt x="26954" y="61525"/>
                </a:lnTo>
                <a:lnTo>
                  <a:pt x="27405" y="67122"/>
                </a:lnTo>
                <a:lnTo>
                  <a:pt x="28974" y="72124"/>
                </a:lnTo>
                <a:lnTo>
                  <a:pt x="31291" y="76729"/>
                </a:lnTo>
                <a:lnTo>
                  <a:pt x="39240" y="88986"/>
                </a:lnTo>
                <a:lnTo>
                  <a:pt x="40675" y="89240"/>
                </a:lnTo>
                <a:lnTo>
                  <a:pt x="42901" y="89409"/>
                </a:lnTo>
                <a:lnTo>
                  <a:pt x="49533" y="89681"/>
                </a:lnTo>
                <a:lnTo>
                  <a:pt x="50076" y="88433"/>
                </a:lnTo>
                <a:lnTo>
                  <a:pt x="50439" y="86331"/>
                </a:lnTo>
                <a:lnTo>
                  <a:pt x="50681" y="83660"/>
                </a:lnTo>
                <a:lnTo>
                  <a:pt x="52112" y="81879"/>
                </a:lnTo>
                <a:lnTo>
                  <a:pt x="54336" y="80692"/>
                </a:lnTo>
                <a:lnTo>
                  <a:pt x="57090" y="79900"/>
                </a:lnTo>
                <a:lnTo>
                  <a:pt x="58924" y="78103"/>
                </a:lnTo>
                <a:lnTo>
                  <a:pt x="60148" y="75634"/>
                </a:lnTo>
                <a:lnTo>
                  <a:pt x="60963" y="72718"/>
                </a:lnTo>
                <a:lnTo>
                  <a:pt x="60237" y="68235"/>
                </a:lnTo>
                <a:lnTo>
                  <a:pt x="58483" y="62706"/>
                </a:lnTo>
                <a:lnTo>
                  <a:pt x="56044" y="56480"/>
                </a:lnTo>
                <a:lnTo>
                  <a:pt x="54418" y="51059"/>
                </a:lnTo>
                <a:lnTo>
                  <a:pt x="53333" y="46175"/>
                </a:lnTo>
                <a:lnTo>
                  <a:pt x="52610" y="41649"/>
                </a:lnTo>
                <a:lnTo>
                  <a:pt x="52129" y="36092"/>
                </a:lnTo>
                <a:lnTo>
                  <a:pt x="51807" y="29847"/>
                </a:lnTo>
                <a:lnTo>
                  <a:pt x="51593" y="23144"/>
                </a:lnTo>
                <a:lnTo>
                  <a:pt x="50180" y="18675"/>
                </a:lnTo>
                <a:lnTo>
                  <a:pt x="47968" y="15696"/>
                </a:lnTo>
                <a:lnTo>
                  <a:pt x="41360" y="10914"/>
                </a:lnTo>
                <a:lnTo>
                  <a:pt x="39549" y="9252"/>
                </a:lnTo>
                <a:lnTo>
                  <a:pt x="30036" y="0"/>
                </a:lnTo>
                <a:lnTo>
                  <a:pt x="28189" y="705"/>
                </a:lnTo>
                <a:lnTo>
                  <a:pt x="25688" y="2446"/>
                </a:lnTo>
                <a:lnTo>
                  <a:pt x="22750" y="4876"/>
                </a:lnTo>
                <a:lnTo>
                  <a:pt x="19521" y="6497"/>
                </a:lnTo>
                <a:lnTo>
                  <a:pt x="16099" y="7577"/>
                </a:lnTo>
                <a:lnTo>
                  <a:pt x="7549" y="9310"/>
                </a:lnTo>
                <a:lnTo>
                  <a:pt x="5577" y="10723"/>
                </a:lnTo>
                <a:lnTo>
                  <a:pt x="2993" y="12934"/>
                </a:lnTo>
                <a:lnTo>
                  <a:pt x="0" y="15679"/>
                </a:lnTo>
                <a:lnTo>
                  <a:pt x="545" y="21318"/>
                </a:lnTo>
                <a:lnTo>
                  <a:pt x="3449" y="28888"/>
                </a:lnTo>
                <a:lnTo>
                  <a:pt x="22157" y="66038"/>
                </a:lnTo>
                <a:lnTo>
                  <a:pt x="25476" y="70131"/>
                </a:lnTo>
                <a:lnTo>
                  <a:pt x="28959" y="72860"/>
                </a:lnTo>
                <a:lnTo>
                  <a:pt x="32551" y="74679"/>
                </a:lnTo>
                <a:lnTo>
                  <a:pt x="34945" y="77162"/>
                </a:lnTo>
                <a:lnTo>
                  <a:pt x="36541" y="80087"/>
                </a:lnTo>
                <a:lnTo>
                  <a:pt x="37606" y="83307"/>
                </a:lnTo>
                <a:lnTo>
                  <a:pt x="39585" y="85454"/>
                </a:lnTo>
                <a:lnTo>
                  <a:pt x="42175" y="86885"/>
                </a:lnTo>
                <a:lnTo>
                  <a:pt x="45172" y="87839"/>
                </a:lnTo>
                <a:lnTo>
                  <a:pt x="48440" y="88475"/>
                </a:lnTo>
                <a:lnTo>
                  <a:pt x="51888" y="88899"/>
                </a:lnTo>
                <a:lnTo>
                  <a:pt x="55456" y="89182"/>
                </a:lnTo>
                <a:lnTo>
                  <a:pt x="59106" y="88100"/>
                </a:lnTo>
                <a:lnTo>
                  <a:pt x="62809" y="86110"/>
                </a:lnTo>
                <a:lnTo>
                  <a:pt x="66547" y="83512"/>
                </a:lnTo>
                <a:lnTo>
                  <a:pt x="70310" y="81780"/>
                </a:lnTo>
                <a:lnTo>
                  <a:pt x="74088" y="80626"/>
                </a:lnTo>
                <a:lnTo>
                  <a:pt x="83210" y="78773"/>
                </a:lnTo>
                <a:lnTo>
                  <a:pt x="83957" y="77352"/>
                </a:lnTo>
                <a:lnTo>
                  <a:pt x="84457" y="75133"/>
                </a:lnTo>
                <a:lnTo>
                  <a:pt x="84790" y="72385"/>
                </a:lnTo>
                <a:lnTo>
                  <a:pt x="86281" y="70552"/>
                </a:lnTo>
                <a:lnTo>
                  <a:pt x="88546" y="69331"/>
                </a:lnTo>
                <a:lnTo>
                  <a:pt x="91325" y="68516"/>
                </a:lnTo>
                <a:lnTo>
                  <a:pt x="93179" y="66703"/>
                </a:lnTo>
                <a:lnTo>
                  <a:pt x="94414" y="64225"/>
                </a:lnTo>
                <a:lnTo>
                  <a:pt x="95237" y="61302"/>
                </a:lnTo>
                <a:lnTo>
                  <a:pt x="93246" y="58084"/>
                </a:lnTo>
                <a:lnTo>
                  <a:pt x="89379" y="54668"/>
                </a:lnTo>
                <a:lnTo>
                  <a:pt x="77057" y="46129"/>
                </a:lnTo>
                <a:lnTo>
                  <a:pt x="76047" y="42889"/>
                </a:lnTo>
                <a:lnTo>
                  <a:pt x="75373" y="38188"/>
                </a:lnTo>
                <a:lnTo>
                  <a:pt x="74923" y="32515"/>
                </a:lnTo>
                <a:lnTo>
                  <a:pt x="73353" y="28732"/>
                </a:lnTo>
                <a:lnTo>
                  <a:pt x="71037" y="26210"/>
                </a:lnTo>
                <a:lnTo>
                  <a:pt x="68223" y="24530"/>
                </a:lnTo>
                <a:lnTo>
                  <a:pt x="65077" y="22139"/>
                </a:lnTo>
                <a:lnTo>
                  <a:pt x="61709" y="19275"/>
                </a:lnTo>
                <a:lnTo>
                  <a:pt x="51165" y="9737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95"/>
          <p:cNvSpPr/>
          <p:nvPr/>
        </p:nvSpPr>
        <p:spPr bwMode="auto">
          <a:xfrm>
            <a:off x="4709159" y="5648207"/>
            <a:ext cx="320042" cy="361749"/>
          </a:xfrm>
          <a:custGeom>
            <a:avLst/>
            <a:gdLst/>
            <a:ahLst/>
            <a:cxnLst/>
            <a:rect l="0" t="0" r="0" b="0"/>
            <a:pathLst>
              <a:path w="320042" h="361749">
                <a:moveTo>
                  <a:pt x="0" y="66793"/>
                </a:moveTo>
                <a:lnTo>
                  <a:pt x="0" y="78928"/>
                </a:lnTo>
                <a:lnTo>
                  <a:pt x="1270" y="83773"/>
                </a:lnTo>
                <a:lnTo>
                  <a:pt x="6069" y="92542"/>
                </a:lnTo>
                <a:lnTo>
                  <a:pt x="9047" y="100673"/>
                </a:lnTo>
                <a:lnTo>
                  <a:pt x="9842" y="104620"/>
                </a:lnTo>
                <a:lnTo>
                  <a:pt x="14111" y="112391"/>
                </a:lnTo>
                <a:lnTo>
                  <a:pt x="17028" y="116242"/>
                </a:lnTo>
                <a:lnTo>
                  <a:pt x="20242" y="122619"/>
                </a:lnTo>
                <a:lnTo>
                  <a:pt x="23655" y="130680"/>
                </a:lnTo>
                <a:lnTo>
                  <a:pt x="27200" y="139864"/>
                </a:lnTo>
                <a:lnTo>
                  <a:pt x="30834" y="151067"/>
                </a:lnTo>
                <a:lnTo>
                  <a:pt x="34526" y="163615"/>
                </a:lnTo>
                <a:lnTo>
                  <a:pt x="38258" y="177061"/>
                </a:lnTo>
                <a:lnTo>
                  <a:pt x="42015" y="187295"/>
                </a:lnTo>
                <a:lnTo>
                  <a:pt x="45790" y="195387"/>
                </a:lnTo>
                <a:lnTo>
                  <a:pt x="49577" y="202052"/>
                </a:lnTo>
                <a:lnTo>
                  <a:pt x="54642" y="210306"/>
                </a:lnTo>
                <a:lnTo>
                  <a:pt x="67042" y="229636"/>
                </a:lnTo>
                <a:lnTo>
                  <a:pt x="71365" y="238855"/>
                </a:lnTo>
                <a:lnTo>
                  <a:pt x="74247" y="247540"/>
                </a:lnTo>
                <a:lnTo>
                  <a:pt x="76168" y="255871"/>
                </a:lnTo>
                <a:lnTo>
                  <a:pt x="78719" y="262695"/>
                </a:lnTo>
                <a:lnTo>
                  <a:pt x="84940" y="273663"/>
                </a:lnTo>
                <a:lnTo>
                  <a:pt x="88377" y="280907"/>
                </a:lnTo>
                <a:lnTo>
                  <a:pt x="91938" y="289545"/>
                </a:lnTo>
                <a:lnTo>
                  <a:pt x="95582" y="299114"/>
                </a:lnTo>
                <a:lnTo>
                  <a:pt x="99282" y="306764"/>
                </a:lnTo>
                <a:lnTo>
                  <a:pt x="103018" y="313133"/>
                </a:lnTo>
                <a:lnTo>
                  <a:pt x="106779" y="318650"/>
                </a:lnTo>
                <a:lnTo>
                  <a:pt x="110556" y="322327"/>
                </a:lnTo>
                <a:lnTo>
                  <a:pt x="114345" y="324779"/>
                </a:lnTo>
                <a:lnTo>
                  <a:pt x="118140" y="326413"/>
                </a:lnTo>
                <a:lnTo>
                  <a:pt x="120670" y="328773"/>
                </a:lnTo>
                <a:lnTo>
                  <a:pt x="122357" y="331616"/>
                </a:lnTo>
                <a:lnTo>
                  <a:pt x="123481" y="334782"/>
                </a:lnTo>
                <a:lnTo>
                  <a:pt x="128117" y="341686"/>
                </a:lnTo>
                <a:lnTo>
                  <a:pt x="131132" y="345305"/>
                </a:lnTo>
                <a:lnTo>
                  <a:pt x="133141" y="348987"/>
                </a:lnTo>
                <a:lnTo>
                  <a:pt x="135375" y="356466"/>
                </a:lnTo>
                <a:lnTo>
                  <a:pt x="137240" y="358968"/>
                </a:lnTo>
                <a:lnTo>
                  <a:pt x="139753" y="360636"/>
                </a:lnTo>
                <a:lnTo>
                  <a:pt x="142699" y="361748"/>
                </a:lnTo>
                <a:lnTo>
                  <a:pt x="143393" y="361219"/>
                </a:lnTo>
                <a:lnTo>
                  <a:pt x="142585" y="359597"/>
                </a:lnTo>
                <a:lnTo>
                  <a:pt x="140777" y="357246"/>
                </a:lnTo>
                <a:lnTo>
                  <a:pt x="138302" y="355678"/>
                </a:lnTo>
                <a:lnTo>
                  <a:pt x="132164" y="353936"/>
                </a:lnTo>
                <a:lnTo>
                  <a:pt x="130020" y="352201"/>
                </a:lnTo>
                <a:lnTo>
                  <a:pt x="128590" y="349775"/>
                </a:lnTo>
                <a:lnTo>
                  <a:pt x="127637" y="346888"/>
                </a:lnTo>
                <a:lnTo>
                  <a:pt x="123191" y="340292"/>
                </a:lnTo>
                <a:lnTo>
                  <a:pt x="113548" y="329440"/>
                </a:lnTo>
                <a:lnTo>
                  <a:pt x="106346" y="320684"/>
                </a:lnTo>
                <a:lnTo>
                  <a:pt x="102648" y="314794"/>
                </a:lnTo>
                <a:lnTo>
                  <a:pt x="98912" y="308327"/>
                </a:lnTo>
                <a:lnTo>
                  <a:pt x="91375" y="297754"/>
                </a:lnTo>
                <a:lnTo>
                  <a:pt x="83791" y="287552"/>
                </a:lnTo>
                <a:lnTo>
                  <a:pt x="79991" y="281276"/>
                </a:lnTo>
                <a:lnTo>
                  <a:pt x="76188" y="274551"/>
                </a:lnTo>
                <a:lnTo>
                  <a:pt x="68575" y="260306"/>
                </a:lnTo>
                <a:lnTo>
                  <a:pt x="64767" y="252952"/>
                </a:lnTo>
                <a:lnTo>
                  <a:pt x="62228" y="245508"/>
                </a:lnTo>
                <a:lnTo>
                  <a:pt x="60535" y="238006"/>
                </a:lnTo>
                <a:lnTo>
                  <a:pt x="59407" y="230465"/>
                </a:lnTo>
                <a:lnTo>
                  <a:pt x="57385" y="222898"/>
                </a:lnTo>
                <a:lnTo>
                  <a:pt x="54767" y="215313"/>
                </a:lnTo>
                <a:lnTo>
                  <a:pt x="51751" y="207715"/>
                </a:lnTo>
                <a:lnTo>
                  <a:pt x="48471" y="197571"/>
                </a:lnTo>
                <a:lnTo>
                  <a:pt x="45014" y="185729"/>
                </a:lnTo>
                <a:lnTo>
                  <a:pt x="41440" y="172753"/>
                </a:lnTo>
                <a:lnTo>
                  <a:pt x="37787" y="161563"/>
                </a:lnTo>
                <a:lnTo>
                  <a:pt x="34081" y="151563"/>
                </a:lnTo>
                <a:lnTo>
                  <a:pt x="30341" y="142356"/>
                </a:lnTo>
                <a:lnTo>
                  <a:pt x="26577" y="132408"/>
                </a:lnTo>
                <a:lnTo>
                  <a:pt x="19009" y="111195"/>
                </a:lnTo>
                <a:lnTo>
                  <a:pt x="16483" y="101474"/>
                </a:lnTo>
                <a:lnTo>
                  <a:pt x="14799" y="92454"/>
                </a:lnTo>
                <a:lnTo>
                  <a:pt x="13676" y="83900"/>
                </a:lnTo>
                <a:lnTo>
                  <a:pt x="11657" y="76927"/>
                </a:lnTo>
                <a:lnTo>
                  <a:pt x="6028" y="65794"/>
                </a:lnTo>
                <a:lnTo>
                  <a:pt x="2679" y="56612"/>
                </a:lnTo>
                <a:lnTo>
                  <a:pt x="1191" y="48298"/>
                </a:lnTo>
                <a:lnTo>
                  <a:pt x="530" y="40369"/>
                </a:lnTo>
                <a:lnTo>
                  <a:pt x="236" y="32612"/>
                </a:lnTo>
                <a:lnTo>
                  <a:pt x="157" y="28765"/>
                </a:lnTo>
                <a:lnTo>
                  <a:pt x="1375" y="24931"/>
                </a:lnTo>
                <a:lnTo>
                  <a:pt x="7887" y="14737"/>
                </a:lnTo>
                <a:lnTo>
                  <a:pt x="9856" y="11907"/>
                </a:lnTo>
                <a:lnTo>
                  <a:pt x="10731" y="7262"/>
                </a:lnTo>
                <a:lnTo>
                  <a:pt x="10964" y="4246"/>
                </a:lnTo>
                <a:lnTo>
                  <a:pt x="12390" y="2234"/>
                </a:lnTo>
                <a:lnTo>
                  <a:pt x="14610" y="894"/>
                </a:lnTo>
                <a:lnTo>
                  <a:pt x="17360" y="0"/>
                </a:lnTo>
                <a:lnTo>
                  <a:pt x="19194" y="674"/>
                </a:lnTo>
                <a:lnTo>
                  <a:pt x="20416" y="2394"/>
                </a:lnTo>
                <a:lnTo>
                  <a:pt x="21231" y="4810"/>
                </a:lnTo>
                <a:lnTo>
                  <a:pt x="23044" y="6421"/>
                </a:lnTo>
                <a:lnTo>
                  <a:pt x="25523" y="7495"/>
                </a:lnTo>
                <a:lnTo>
                  <a:pt x="31664" y="8688"/>
                </a:lnTo>
                <a:lnTo>
                  <a:pt x="38626" y="9218"/>
                </a:lnTo>
                <a:lnTo>
                  <a:pt x="40991" y="10630"/>
                </a:lnTo>
                <a:lnTo>
                  <a:pt x="42568" y="12841"/>
                </a:lnTo>
                <a:lnTo>
                  <a:pt x="43619" y="15584"/>
                </a:lnTo>
                <a:lnTo>
                  <a:pt x="48129" y="19954"/>
                </a:lnTo>
                <a:lnTo>
                  <a:pt x="54946" y="25407"/>
                </a:lnTo>
                <a:lnTo>
                  <a:pt x="63301" y="31582"/>
                </a:lnTo>
                <a:lnTo>
                  <a:pt x="70141" y="36969"/>
                </a:lnTo>
                <a:lnTo>
                  <a:pt x="75971" y="41830"/>
                </a:lnTo>
                <a:lnTo>
                  <a:pt x="81128" y="46341"/>
                </a:lnTo>
                <a:lnTo>
                  <a:pt x="90244" y="51353"/>
                </a:lnTo>
                <a:lnTo>
                  <a:pt x="94452" y="52689"/>
                </a:lnTo>
                <a:lnTo>
                  <a:pt x="102516" y="57561"/>
                </a:lnTo>
                <a:lnTo>
                  <a:pt x="111603" y="65230"/>
                </a:lnTo>
                <a:lnTo>
                  <a:pt x="124108" y="77104"/>
                </a:lnTo>
                <a:lnTo>
                  <a:pt x="151924" y="104460"/>
                </a:lnTo>
                <a:lnTo>
                  <a:pt x="158433" y="109684"/>
                </a:lnTo>
                <a:lnTo>
                  <a:pt x="166582" y="115707"/>
                </a:lnTo>
                <a:lnTo>
                  <a:pt x="175825" y="122262"/>
                </a:lnTo>
                <a:lnTo>
                  <a:pt x="183257" y="129172"/>
                </a:lnTo>
                <a:lnTo>
                  <a:pt x="189481" y="136319"/>
                </a:lnTo>
                <a:lnTo>
                  <a:pt x="194901" y="143623"/>
                </a:lnTo>
                <a:lnTo>
                  <a:pt x="201054" y="151033"/>
                </a:lnTo>
                <a:lnTo>
                  <a:pt x="207696" y="158513"/>
                </a:lnTo>
                <a:lnTo>
                  <a:pt x="221850" y="173597"/>
                </a:lnTo>
                <a:lnTo>
                  <a:pt x="259195" y="211589"/>
                </a:lnTo>
                <a:lnTo>
                  <a:pt x="281975" y="234437"/>
                </a:lnTo>
                <a:lnTo>
                  <a:pt x="287043" y="240786"/>
                </a:lnTo>
                <a:lnTo>
                  <a:pt x="292675" y="251226"/>
                </a:lnTo>
                <a:lnTo>
                  <a:pt x="296717" y="257058"/>
                </a:lnTo>
                <a:lnTo>
                  <a:pt x="301952" y="263486"/>
                </a:lnTo>
                <a:lnTo>
                  <a:pt x="307981" y="270312"/>
                </a:lnTo>
                <a:lnTo>
                  <a:pt x="314681" y="281282"/>
                </a:lnTo>
                <a:lnTo>
                  <a:pt x="320041" y="295393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96"/>
          <p:cNvSpPr/>
          <p:nvPr/>
        </p:nvSpPr>
        <p:spPr bwMode="auto">
          <a:xfrm>
            <a:off x="4743450" y="5737859"/>
            <a:ext cx="182880" cy="205742"/>
          </a:xfrm>
          <a:custGeom>
            <a:avLst/>
            <a:gdLst/>
            <a:ahLst/>
            <a:cxnLst/>
            <a:rect l="0" t="0" r="0" b="0"/>
            <a:pathLst>
              <a:path w="182880" h="205742">
                <a:moveTo>
                  <a:pt x="0" y="205741"/>
                </a:moveTo>
                <a:lnTo>
                  <a:pt x="0" y="199673"/>
                </a:lnTo>
                <a:lnTo>
                  <a:pt x="1270" y="197885"/>
                </a:lnTo>
                <a:lnTo>
                  <a:pt x="3386" y="196693"/>
                </a:lnTo>
                <a:lnTo>
                  <a:pt x="9841" y="194781"/>
                </a:lnTo>
                <a:lnTo>
                  <a:pt x="12910" y="193354"/>
                </a:lnTo>
                <a:lnTo>
                  <a:pt x="23094" y="188382"/>
                </a:lnTo>
                <a:lnTo>
                  <a:pt x="28096" y="185278"/>
                </a:lnTo>
                <a:lnTo>
                  <a:pt x="32701" y="181939"/>
                </a:lnTo>
                <a:lnTo>
                  <a:pt x="37040" y="178443"/>
                </a:lnTo>
                <a:lnTo>
                  <a:pt x="41203" y="176112"/>
                </a:lnTo>
                <a:lnTo>
                  <a:pt x="45249" y="174558"/>
                </a:lnTo>
                <a:lnTo>
                  <a:pt x="49215" y="173522"/>
                </a:lnTo>
                <a:lnTo>
                  <a:pt x="54400" y="170292"/>
                </a:lnTo>
                <a:lnTo>
                  <a:pt x="60397" y="165598"/>
                </a:lnTo>
                <a:lnTo>
                  <a:pt x="66935" y="159929"/>
                </a:lnTo>
                <a:lnTo>
                  <a:pt x="72563" y="156149"/>
                </a:lnTo>
                <a:lnTo>
                  <a:pt x="77585" y="153629"/>
                </a:lnTo>
                <a:lnTo>
                  <a:pt x="82203" y="151950"/>
                </a:lnTo>
                <a:lnTo>
                  <a:pt x="85282" y="149560"/>
                </a:lnTo>
                <a:lnTo>
                  <a:pt x="87334" y="146697"/>
                </a:lnTo>
                <a:lnTo>
                  <a:pt x="88703" y="143518"/>
                </a:lnTo>
                <a:lnTo>
                  <a:pt x="90885" y="140129"/>
                </a:lnTo>
                <a:lnTo>
                  <a:pt x="93610" y="136599"/>
                </a:lnTo>
                <a:lnTo>
                  <a:pt x="96696" y="132976"/>
                </a:lnTo>
                <a:lnTo>
                  <a:pt x="100024" y="129291"/>
                </a:lnTo>
                <a:lnTo>
                  <a:pt x="107108" y="121810"/>
                </a:lnTo>
                <a:lnTo>
                  <a:pt x="110775" y="119307"/>
                </a:lnTo>
                <a:lnTo>
                  <a:pt x="114490" y="117638"/>
                </a:lnTo>
                <a:lnTo>
                  <a:pt x="118236" y="116525"/>
                </a:lnTo>
                <a:lnTo>
                  <a:pt x="120734" y="114514"/>
                </a:lnTo>
                <a:lnTo>
                  <a:pt x="122399" y="111902"/>
                </a:lnTo>
                <a:lnTo>
                  <a:pt x="123510" y="108892"/>
                </a:lnTo>
                <a:lnTo>
                  <a:pt x="125519" y="106885"/>
                </a:lnTo>
                <a:lnTo>
                  <a:pt x="128130" y="105547"/>
                </a:lnTo>
                <a:lnTo>
                  <a:pt x="131140" y="104654"/>
                </a:lnTo>
                <a:lnTo>
                  <a:pt x="133146" y="102790"/>
                </a:lnTo>
                <a:lnTo>
                  <a:pt x="134484" y="100277"/>
                </a:lnTo>
                <a:lnTo>
                  <a:pt x="135376" y="97332"/>
                </a:lnTo>
                <a:lnTo>
                  <a:pt x="137240" y="95368"/>
                </a:lnTo>
                <a:lnTo>
                  <a:pt x="139754" y="94059"/>
                </a:lnTo>
                <a:lnTo>
                  <a:pt x="142699" y="93186"/>
                </a:lnTo>
                <a:lnTo>
                  <a:pt x="144662" y="91334"/>
                </a:lnTo>
                <a:lnTo>
                  <a:pt x="145972" y="88829"/>
                </a:lnTo>
                <a:lnTo>
                  <a:pt x="146844" y="85890"/>
                </a:lnTo>
                <a:lnTo>
                  <a:pt x="148696" y="83930"/>
                </a:lnTo>
                <a:lnTo>
                  <a:pt x="151200" y="82624"/>
                </a:lnTo>
                <a:lnTo>
                  <a:pt x="158277" y="80526"/>
                </a:lnTo>
                <a:lnTo>
                  <a:pt x="158858" y="79085"/>
                </a:lnTo>
                <a:lnTo>
                  <a:pt x="159503" y="74096"/>
                </a:lnTo>
                <a:lnTo>
                  <a:pt x="159675" y="70987"/>
                </a:lnTo>
                <a:lnTo>
                  <a:pt x="159867" y="64147"/>
                </a:lnTo>
                <a:lnTo>
                  <a:pt x="161188" y="61815"/>
                </a:lnTo>
                <a:lnTo>
                  <a:pt x="163338" y="60260"/>
                </a:lnTo>
                <a:lnTo>
                  <a:pt x="166042" y="59224"/>
                </a:lnTo>
                <a:lnTo>
                  <a:pt x="167844" y="57263"/>
                </a:lnTo>
                <a:lnTo>
                  <a:pt x="169046" y="54685"/>
                </a:lnTo>
                <a:lnTo>
                  <a:pt x="169847" y="51697"/>
                </a:lnTo>
                <a:lnTo>
                  <a:pt x="174124" y="38217"/>
                </a:lnTo>
                <a:lnTo>
                  <a:pt x="177043" y="29288"/>
                </a:lnTo>
                <a:lnTo>
                  <a:pt x="178988" y="22065"/>
                </a:lnTo>
                <a:lnTo>
                  <a:pt x="180285" y="15981"/>
                </a:lnTo>
                <a:lnTo>
                  <a:pt x="182879" y="0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97"/>
          <p:cNvSpPr/>
          <p:nvPr/>
        </p:nvSpPr>
        <p:spPr bwMode="auto">
          <a:xfrm>
            <a:off x="7063740" y="3250996"/>
            <a:ext cx="326614" cy="229959"/>
          </a:xfrm>
          <a:custGeom>
            <a:avLst/>
            <a:gdLst/>
            <a:ahLst/>
            <a:cxnLst/>
            <a:rect l="0" t="0" r="0" b="0"/>
            <a:pathLst>
              <a:path w="326614" h="229959">
                <a:moveTo>
                  <a:pt x="0" y="40843"/>
                </a:moveTo>
                <a:lnTo>
                  <a:pt x="0" y="46912"/>
                </a:lnTo>
                <a:lnTo>
                  <a:pt x="1270" y="48699"/>
                </a:lnTo>
                <a:lnTo>
                  <a:pt x="3386" y="49890"/>
                </a:lnTo>
                <a:lnTo>
                  <a:pt x="6068" y="50685"/>
                </a:lnTo>
                <a:lnTo>
                  <a:pt x="12433" y="54954"/>
                </a:lnTo>
                <a:lnTo>
                  <a:pt x="15908" y="57871"/>
                </a:lnTo>
                <a:lnTo>
                  <a:pt x="18226" y="61085"/>
                </a:lnTo>
                <a:lnTo>
                  <a:pt x="20800" y="68043"/>
                </a:lnTo>
                <a:lnTo>
                  <a:pt x="22756" y="71677"/>
                </a:lnTo>
                <a:lnTo>
                  <a:pt x="25331" y="75369"/>
                </a:lnTo>
                <a:lnTo>
                  <a:pt x="28317" y="79101"/>
                </a:lnTo>
                <a:lnTo>
                  <a:pt x="31578" y="81588"/>
                </a:lnTo>
                <a:lnTo>
                  <a:pt x="35022" y="83246"/>
                </a:lnTo>
                <a:lnTo>
                  <a:pt x="38587" y="84352"/>
                </a:lnTo>
                <a:lnTo>
                  <a:pt x="40965" y="86359"/>
                </a:lnTo>
                <a:lnTo>
                  <a:pt x="42550" y="88967"/>
                </a:lnTo>
                <a:lnTo>
                  <a:pt x="43606" y="91976"/>
                </a:lnTo>
                <a:lnTo>
                  <a:pt x="48167" y="98706"/>
                </a:lnTo>
                <a:lnTo>
                  <a:pt x="51161" y="102278"/>
                </a:lnTo>
                <a:lnTo>
                  <a:pt x="55697" y="107200"/>
                </a:lnTo>
                <a:lnTo>
                  <a:pt x="67511" y="119442"/>
                </a:lnTo>
                <a:lnTo>
                  <a:pt x="71677" y="124992"/>
                </a:lnTo>
                <a:lnTo>
                  <a:pt x="74455" y="129963"/>
                </a:lnTo>
                <a:lnTo>
                  <a:pt x="76307" y="134546"/>
                </a:lnTo>
                <a:lnTo>
                  <a:pt x="78811" y="137602"/>
                </a:lnTo>
                <a:lnTo>
                  <a:pt x="81750" y="139639"/>
                </a:lnTo>
                <a:lnTo>
                  <a:pt x="84980" y="140997"/>
                </a:lnTo>
                <a:lnTo>
                  <a:pt x="87133" y="143173"/>
                </a:lnTo>
                <a:lnTo>
                  <a:pt x="88569" y="145893"/>
                </a:lnTo>
                <a:lnTo>
                  <a:pt x="89525" y="148976"/>
                </a:lnTo>
                <a:lnTo>
                  <a:pt x="90163" y="149762"/>
                </a:lnTo>
                <a:lnTo>
                  <a:pt x="90589" y="149016"/>
                </a:lnTo>
                <a:lnTo>
                  <a:pt x="90872" y="147248"/>
                </a:lnTo>
                <a:lnTo>
                  <a:pt x="89792" y="146070"/>
                </a:lnTo>
                <a:lnTo>
                  <a:pt x="87800" y="145285"/>
                </a:lnTo>
                <a:lnTo>
                  <a:pt x="85203" y="144761"/>
                </a:lnTo>
                <a:lnTo>
                  <a:pt x="78931" y="140793"/>
                </a:lnTo>
                <a:lnTo>
                  <a:pt x="75480" y="137956"/>
                </a:lnTo>
                <a:lnTo>
                  <a:pt x="73180" y="134795"/>
                </a:lnTo>
                <a:lnTo>
                  <a:pt x="70624" y="127896"/>
                </a:lnTo>
                <a:lnTo>
                  <a:pt x="68673" y="124279"/>
                </a:lnTo>
                <a:lnTo>
                  <a:pt x="66102" y="120597"/>
                </a:lnTo>
                <a:lnTo>
                  <a:pt x="63118" y="116872"/>
                </a:lnTo>
                <a:lnTo>
                  <a:pt x="61128" y="113119"/>
                </a:lnTo>
                <a:lnTo>
                  <a:pt x="59802" y="109347"/>
                </a:lnTo>
                <a:lnTo>
                  <a:pt x="58918" y="105563"/>
                </a:lnTo>
                <a:lnTo>
                  <a:pt x="57058" y="101770"/>
                </a:lnTo>
                <a:lnTo>
                  <a:pt x="54549" y="97971"/>
                </a:lnTo>
                <a:lnTo>
                  <a:pt x="51605" y="94168"/>
                </a:lnTo>
                <a:lnTo>
                  <a:pt x="49644" y="89093"/>
                </a:lnTo>
                <a:lnTo>
                  <a:pt x="48335" y="83170"/>
                </a:lnTo>
                <a:lnTo>
                  <a:pt x="47463" y="76681"/>
                </a:lnTo>
                <a:lnTo>
                  <a:pt x="45612" y="72355"/>
                </a:lnTo>
                <a:lnTo>
                  <a:pt x="43108" y="69471"/>
                </a:lnTo>
                <a:lnTo>
                  <a:pt x="40169" y="67549"/>
                </a:lnTo>
                <a:lnTo>
                  <a:pt x="38209" y="64997"/>
                </a:lnTo>
                <a:lnTo>
                  <a:pt x="36903" y="62026"/>
                </a:lnTo>
                <a:lnTo>
                  <a:pt x="36032" y="58775"/>
                </a:lnTo>
                <a:lnTo>
                  <a:pt x="36721" y="54068"/>
                </a:lnTo>
                <a:lnTo>
                  <a:pt x="38451" y="48390"/>
                </a:lnTo>
                <a:lnTo>
                  <a:pt x="40874" y="42064"/>
                </a:lnTo>
                <a:lnTo>
                  <a:pt x="42489" y="36577"/>
                </a:lnTo>
                <a:lnTo>
                  <a:pt x="43566" y="31649"/>
                </a:lnTo>
                <a:lnTo>
                  <a:pt x="45294" y="20683"/>
                </a:lnTo>
                <a:lnTo>
                  <a:pt x="48918" y="15797"/>
                </a:lnTo>
                <a:lnTo>
                  <a:pt x="51661" y="12716"/>
                </a:lnTo>
                <a:lnTo>
                  <a:pt x="54761" y="10661"/>
                </a:lnTo>
                <a:lnTo>
                  <a:pt x="61591" y="8379"/>
                </a:lnTo>
                <a:lnTo>
                  <a:pt x="68861" y="7365"/>
                </a:lnTo>
                <a:lnTo>
                  <a:pt x="77594" y="6914"/>
                </a:lnTo>
                <a:lnTo>
                  <a:pt x="89943" y="6714"/>
                </a:lnTo>
                <a:lnTo>
                  <a:pt x="98062" y="5390"/>
                </a:lnTo>
                <a:lnTo>
                  <a:pt x="107285" y="3238"/>
                </a:lnTo>
                <a:lnTo>
                  <a:pt x="117243" y="533"/>
                </a:lnTo>
                <a:lnTo>
                  <a:pt x="127692" y="0"/>
                </a:lnTo>
                <a:lnTo>
                  <a:pt x="138467" y="914"/>
                </a:lnTo>
                <a:lnTo>
                  <a:pt x="149462" y="2794"/>
                </a:lnTo>
                <a:lnTo>
                  <a:pt x="158061" y="4047"/>
                </a:lnTo>
                <a:lnTo>
                  <a:pt x="165064" y="4883"/>
                </a:lnTo>
                <a:lnTo>
                  <a:pt x="171002" y="5440"/>
                </a:lnTo>
                <a:lnTo>
                  <a:pt x="177501" y="7081"/>
                </a:lnTo>
                <a:lnTo>
                  <a:pt x="184374" y="9445"/>
                </a:lnTo>
                <a:lnTo>
                  <a:pt x="191496" y="12291"/>
                </a:lnTo>
                <a:lnTo>
                  <a:pt x="197514" y="14189"/>
                </a:lnTo>
                <a:lnTo>
                  <a:pt x="207587" y="16297"/>
                </a:lnTo>
                <a:lnTo>
                  <a:pt x="214330" y="17484"/>
                </a:lnTo>
                <a:lnTo>
                  <a:pt x="215276" y="20190"/>
                </a:lnTo>
                <a:lnTo>
                  <a:pt x="215907" y="24535"/>
                </a:lnTo>
                <a:lnTo>
                  <a:pt x="216328" y="29971"/>
                </a:lnTo>
                <a:lnTo>
                  <a:pt x="216609" y="34865"/>
                </a:lnTo>
                <a:lnTo>
                  <a:pt x="216921" y="43690"/>
                </a:lnTo>
                <a:lnTo>
                  <a:pt x="215733" y="47821"/>
                </a:lnTo>
                <a:lnTo>
                  <a:pt x="213672" y="51845"/>
                </a:lnTo>
                <a:lnTo>
                  <a:pt x="211028" y="55798"/>
                </a:lnTo>
                <a:lnTo>
                  <a:pt x="207995" y="59703"/>
                </a:lnTo>
                <a:lnTo>
                  <a:pt x="204703" y="63576"/>
                </a:lnTo>
                <a:lnTo>
                  <a:pt x="201239" y="67429"/>
                </a:lnTo>
                <a:lnTo>
                  <a:pt x="194003" y="75096"/>
                </a:lnTo>
                <a:lnTo>
                  <a:pt x="179009" y="90366"/>
                </a:lnTo>
                <a:lnTo>
                  <a:pt x="173949" y="94178"/>
                </a:lnTo>
                <a:lnTo>
                  <a:pt x="168036" y="97990"/>
                </a:lnTo>
                <a:lnTo>
                  <a:pt x="161553" y="101801"/>
                </a:lnTo>
                <a:lnTo>
                  <a:pt x="155962" y="105612"/>
                </a:lnTo>
                <a:lnTo>
                  <a:pt x="150965" y="109422"/>
                </a:lnTo>
                <a:lnTo>
                  <a:pt x="146363" y="113233"/>
                </a:lnTo>
                <a:lnTo>
                  <a:pt x="140755" y="117043"/>
                </a:lnTo>
                <a:lnTo>
                  <a:pt x="134477" y="120853"/>
                </a:lnTo>
                <a:lnTo>
                  <a:pt x="127752" y="124663"/>
                </a:lnTo>
                <a:lnTo>
                  <a:pt x="121997" y="127203"/>
                </a:lnTo>
                <a:lnTo>
                  <a:pt x="112218" y="130025"/>
                </a:lnTo>
                <a:lnTo>
                  <a:pt x="103638" y="134667"/>
                </a:lnTo>
                <a:lnTo>
                  <a:pt x="99572" y="137682"/>
                </a:lnTo>
                <a:lnTo>
                  <a:pt x="91667" y="141033"/>
                </a:lnTo>
                <a:lnTo>
                  <a:pt x="87781" y="141926"/>
                </a:lnTo>
                <a:lnTo>
                  <a:pt x="85191" y="141252"/>
                </a:lnTo>
                <a:lnTo>
                  <a:pt x="83464" y="139533"/>
                </a:lnTo>
                <a:lnTo>
                  <a:pt x="82312" y="137116"/>
                </a:lnTo>
                <a:lnTo>
                  <a:pt x="81033" y="131045"/>
                </a:lnTo>
                <a:lnTo>
                  <a:pt x="80692" y="127648"/>
                </a:lnTo>
                <a:lnTo>
                  <a:pt x="81734" y="125383"/>
                </a:lnTo>
                <a:lnTo>
                  <a:pt x="83699" y="123873"/>
                </a:lnTo>
                <a:lnTo>
                  <a:pt x="86279" y="122867"/>
                </a:lnTo>
                <a:lnTo>
                  <a:pt x="95978" y="121450"/>
                </a:lnTo>
                <a:lnTo>
                  <a:pt x="102086" y="118711"/>
                </a:lnTo>
                <a:lnTo>
                  <a:pt x="109967" y="114345"/>
                </a:lnTo>
                <a:lnTo>
                  <a:pt x="119031" y="108895"/>
                </a:lnTo>
                <a:lnTo>
                  <a:pt x="126344" y="103991"/>
                </a:lnTo>
                <a:lnTo>
                  <a:pt x="132488" y="99452"/>
                </a:lnTo>
                <a:lnTo>
                  <a:pt x="137856" y="95155"/>
                </a:lnTo>
                <a:lnTo>
                  <a:pt x="143974" y="92292"/>
                </a:lnTo>
                <a:lnTo>
                  <a:pt x="150592" y="90382"/>
                </a:lnTo>
                <a:lnTo>
                  <a:pt x="157545" y="89109"/>
                </a:lnTo>
                <a:lnTo>
                  <a:pt x="163449" y="86991"/>
                </a:lnTo>
                <a:lnTo>
                  <a:pt x="173398" y="81250"/>
                </a:lnTo>
                <a:lnTo>
                  <a:pt x="179098" y="79211"/>
                </a:lnTo>
                <a:lnTo>
                  <a:pt x="185439" y="77852"/>
                </a:lnTo>
                <a:lnTo>
                  <a:pt x="192206" y="76946"/>
                </a:lnTo>
                <a:lnTo>
                  <a:pt x="200527" y="76342"/>
                </a:lnTo>
                <a:lnTo>
                  <a:pt x="209885" y="75939"/>
                </a:lnTo>
                <a:lnTo>
                  <a:pt x="240142" y="75292"/>
                </a:lnTo>
                <a:lnTo>
                  <a:pt x="245185" y="76509"/>
                </a:lnTo>
                <a:lnTo>
                  <a:pt x="254175" y="81249"/>
                </a:lnTo>
                <a:lnTo>
                  <a:pt x="262402" y="84201"/>
                </a:lnTo>
                <a:lnTo>
                  <a:pt x="271563" y="85513"/>
                </a:lnTo>
                <a:lnTo>
                  <a:pt x="277562" y="85863"/>
                </a:lnTo>
                <a:lnTo>
                  <a:pt x="284101" y="86097"/>
                </a:lnTo>
                <a:lnTo>
                  <a:pt x="288460" y="87522"/>
                </a:lnTo>
                <a:lnTo>
                  <a:pt x="291367" y="89743"/>
                </a:lnTo>
                <a:lnTo>
                  <a:pt x="295867" y="95597"/>
                </a:lnTo>
                <a:lnTo>
                  <a:pt x="302099" y="102431"/>
                </a:lnTo>
                <a:lnTo>
                  <a:pt x="305539" y="104762"/>
                </a:lnTo>
                <a:lnTo>
                  <a:pt x="312749" y="107352"/>
                </a:lnTo>
                <a:lnTo>
                  <a:pt x="315178" y="109312"/>
                </a:lnTo>
                <a:lnTo>
                  <a:pt x="316799" y="111890"/>
                </a:lnTo>
                <a:lnTo>
                  <a:pt x="318599" y="118139"/>
                </a:lnTo>
                <a:lnTo>
                  <a:pt x="319400" y="125151"/>
                </a:lnTo>
                <a:lnTo>
                  <a:pt x="319613" y="131338"/>
                </a:lnTo>
                <a:lnTo>
                  <a:pt x="319983" y="161181"/>
                </a:lnTo>
                <a:lnTo>
                  <a:pt x="321272" y="164249"/>
                </a:lnTo>
                <a:lnTo>
                  <a:pt x="326091" y="171043"/>
                </a:lnTo>
                <a:lnTo>
                  <a:pt x="326613" y="174634"/>
                </a:lnTo>
                <a:lnTo>
                  <a:pt x="325692" y="178297"/>
                </a:lnTo>
                <a:lnTo>
                  <a:pt x="323808" y="182009"/>
                </a:lnTo>
                <a:lnTo>
                  <a:pt x="321282" y="184484"/>
                </a:lnTo>
                <a:lnTo>
                  <a:pt x="318328" y="186134"/>
                </a:lnTo>
                <a:lnTo>
                  <a:pt x="315088" y="187234"/>
                </a:lnTo>
                <a:lnTo>
                  <a:pt x="308103" y="191842"/>
                </a:lnTo>
                <a:lnTo>
                  <a:pt x="299495" y="198124"/>
                </a:lnTo>
                <a:lnTo>
                  <a:pt x="293642" y="201577"/>
                </a:lnTo>
                <a:lnTo>
                  <a:pt x="287202" y="205149"/>
                </a:lnTo>
                <a:lnTo>
                  <a:pt x="281638" y="207531"/>
                </a:lnTo>
                <a:lnTo>
                  <a:pt x="272068" y="210176"/>
                </a:lnTo>
                <a:lnTo>
                  <a:pt x="266469" y="212152"/>
                </a:lnTo>
                <a:lnTo>
                  <a:pt x="260196" y="214739"/>
                </a:lnTo>
                <a:lnTo>
                  <a:pt x="253473" y="217734"/>
                </a:lnTo>
                <a:lnTo>
                  <a:pt x="247723" y="219730"/>
                </a:lnTo>
                <a:lnTo>
                  <a:pt x="237945" y="221949"/>
                </a:lnTo>
                <a:lnTo>
                  <a:pt x="229366" y="226321"/>
                </a:lnTo>
                <a:lnTo>
                  <a:pt x="225301" y="229265"/>
                </a:lnTo>
                <a:lnTo>
                  <a:pt x="220051" y="229958"/>
                </a:lnTo>
                <a:lnTo>
                  <a:pt x="214010" y="229150"/>
                </a:lnTo>
                <a:lnTo>
                  <a:pt x="207443" y="227341"/>
                </a:lnTo>
                <a:lnTo>
                  <a:pt x="201795" y="226135"/>
                </a:lnTo>
                <a:lnTo>
                  <a:pt x="192134" y="224795"/>
                </a:lnTo>
                <a:lnTo>
                  <a:pt x="183606" y="224200"/>
                </a:lnTo>
                <a:lnTo>
                  <a:pt x="175582" y="223935"/>
                </a:lnTo>
                <a:lnTo>
                  <a:pt x="167782" y="223818"/>
                </a:lnTo>
                <a:lnTo>
                  <a:pt x="163925" y="222516"/>
                </a:lnTo>
                <a:lnTo>
                  <a:pt x="156252" y="217684"/>
                </a:lnTo>
                <a:lnTo>
                  <a:pt x="148608" y="214689"/>
                </a:lnTo>
                <a:lnTo>
                  <a:pt x="139421" y="212767"/>
                </a:lnTo>
                <a:lnTo>
                  <a:pt x="131762" y="206366"/>
                </a:lnTo>
                <a:lnTo>
                  <a:pt x="128481" y="204532"/>
                </a:lnTo>
                <a:lnTo>
                  <a:pt x="119066" y="201950"/>
                </a:lnTo>
                <a:lnTo>
                  <a:pt x="117477" y="201588"/>
                </a:lnTo>
                <a:lnTo>
                  <a:pt x="102869" y="200863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98"/>
          <p:cNvSpPr/>
          <p:nvPr/>
        </p:nvSpPr>
        <p:spPr bwMode="auto">
          <a:xfrm>
            <a:off x="7052309" y="3303270"/>
            <a:ext cx="102872" cy="194310"/>
          </a:xfrm>
          <a:custGeom>
            <a:avLst/>
            <a:gdLst/>
            <a:ahLst/>
            <a:cxnLst/>
            <a:rect l="0" t="0" r="0" b="0"/>
            <a:pathLst>
              <a:path w="102872" h="194310">
                <a:moveTo>
                  <a:pt x="0" y="0"/>
                </a:moveTo>
                <a:lnTo>
                  <a:pt x="0" y="9840"/>
                </a:lnTo>
                <a:lnTo>
                  <a:pt x="1271" y="11640"/>
                </a:lnTo>
                <a:lnTo>
                  <a:pt x="3388" y="14110"/>
                </a:lnTo>
                <a:lnTo>
                  <a:pt x="9842" y="21131"/>
                </a:lnTo>
                <a:lnTo>
                  <a:pt x="11641" y="24247"/>
                </a:lnTo>
                <a:lnTo>
                  <a:pt x="21132" y="42390"/>
                </a:lnTo>
                <a:lnTo>
                  <a:pt x="22092" y="47627"/>
                </a:lnTo>
                <a:lnTo>
                  <a:pt x="22349" y="50801"/>
                </a:lnTo>
                <a:lnTo>
                  <a:pt x="23789" y="54187"/>
                </a:lnTo>
                <a:lnTo>
                  <a:pt x="26020" y="57715"/>
                </a:lnTo>
                <a:lnTo>
                  <a:pt x="28777" y="61336"/>
                </a:lnTo>
                <a:lnTo>
                  <a:pt x="30615" y="65020"/>
                </a:lnTo>
                <a:lnTo>
                  <a:pt x="31840" y="68747"/>
                </a:lnTo>
                <a:lnTo>
                  <a:pt x="32656" y="72501"/>
                </a:lnTo>
                <a:lnTo>
                  <a:pt x="34471" y="76274"/>
                </a:lnTo>
                <a:lnTo>
                  <a:pt x="36952" y="80059"/>
                </a:lnTo>
                <a:lnTo>
                  <a:pt x="39875" y="83853"/>
                </a:lnTo>
                <a:lnTo>
                  <a:pt x="41823" y="87652"/>
                </a:lnTo>
                <a:lnTo>
                  <a:pt x="43123" y="91454"/>
                </a:lnTo>
                <a:lnTo>
                  <a:pt x="43988" y="95259"/>
                </a:lnTo>
                <a:lnTo>
                  <a:pt x="45836" y="99066"/>
                </a:lnTo>
                <a:lnTo>
                  <a:pt x="48337" y="102874"/>
                </a:lnTo>
                <a:lnTo>
                  <a:pt x="51275" y="106682"/>
                </a:lnTo>
                <a:lnTo>
                  <a:pt x="55774" y="110491"/>
                </a:lnTo>
                <a:lnTo>
                  <a:pt x="61313" y="114301"/>
                </a:lnTo>
                <a:lnTo>
                  <a:pt x="67545" y="118110"/>
                </a:lnTo>
                <a:lnTo>
                  <a:pt x="71701" y="121920"/>
                </a:lnTo>
                <a:lnTo>
                  <a:pt x="74470" y="125730"/>
                </a:lnTo>
                <a:lnTo>
                  <a:pt x="89527" y="156173"/>
                </a:lnTo>
                <a:lnTo>
                  <a:pt x="90591" y="161697"/>
                </a:lnTo>
                <a:lnTo>
                  <a:pt x="90874" y="164948"/>
                </a:lnTo>
                <a:lnTo>
                  <a:pt x="92333" y="167115"/>
                </a:lnTo>
                <a:lnTo>
                  <a:pt x="94576" y="168560"/>
                </a:lnTo>
                <a:lnTo>
                  <a:pt x="97340" y="169523"/>
                </a:lnTo>
                <a:lnTo>
                  <a:pt x="99183" y="171435"/>
                </a:lnTo>
                <a:lnTo>
                  <a:pt x="100413" y="173980"/>
                </a:lnTo>
                <a:lnTo>
                  <a:pt x="102871" y="194309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99"/>
          <p:cNvSpPr/>
          <p:nvPr/>
        </p:nvSpPr>
        <p:spPr bwMode="auto">
          <a:xfrm>
            <a:off x="6469379" y="3417570"/>
            <a:ext cx="476884" cy="3028950"/>
          </a:xfrm>
          <a:custGeom>
            <a:avLst/>
            <a:gdLst/>
            <a:ahLst/>
            <a:cxnLst/>
            <a:rect l="0" t="0" r="0" b="0"/>
            <a:pathLst>
              <a:path w="476884" h="3028950">
                <a:moveTo>
                  <a:pt x="457201" y="0"/>
                </a:moveTo>
                <a:lnTo>
                  <a:pt x="476883" y="9840"/>
                </a:lnTo>
                <a:lnTo>
                  <a:pt x="476672" y="11640"/>
                </a:lnTo>
                <a:lnTo>
                  <a:pt x="471577" y="20241"/>
                </a:lnTo>
                <a:lnTo>
                  <a:pt x="469940" y="27199"/>
                </a:lnTo>
                <a:lnTo>
                  <a:pt x="465826" y="34525"/>
                </a:lnTo>
                <a:lnTo>
                  <a:pt x="462950" y="38257"/>
                </a:lnTo>
                <a:lnTo>
                  <a:pt x="459756" y="52563"/>
                </a:lnTo>
                <a:lnTo>
                  <a:pt x="458904" y="61712"/>
                </a:lnTo>
                <a:lnTo>
                  <a:pt x="454571" y="75264"/>
                </a:lnTo>
                <a:lnTo>
                  <a:pt x="441441" y="106448"/>
                </a:lnTo>
                <a:lnTo>
                  <a:pt x="428896" y="146014"/>
                </a:lnTo>
                <a:lnTo>
                  <a:pt x="418798" y="177502"/>
                </a:lnTo>
                <a:lnTo>
                  <a:pt x="405605" y="228276"/>
                </a:lnTo>
                <a:lnTo>
                  <a:pt x="391491" y="293765"/>
                </a:lnTo>
                <a:lnTo>
                  <a:pt x="377092" y="380018"/>
                </a:lnTo>
                <a:lnTo>
                  <a:pt x="363148" y="444932"/>
                </a:lnTo>
                <a:lnTo>
                  <a:pt x="358249" y="460637"/>
                </a:lnTo>
                <a:lnTo>
                  <a:pt x="345549" y="530263"/>
                </a:lnTo>
                <a:lnTo>
                  <a:pt x="336207" y="561962"/>
                </a:lnTo>
                <a:lnTo>
                  <a:pt x="325633" y="616323"/>
                </a:lnTo>
                <a:lnTo>
                  <a:pt x="314906" y="654921"/>
                </a:lnTo>
                <a:lnTo>
                  <a:pt x="301727" y="713621"/>
                </a:lnTo>
                <a:lnTo>
                  <a:pt x="288105" y="805409"/>
                </a:lnTo>
                <a:lnTo>
                  <a:pt x="273627" y="867874"/>
                </a:lnTo>
                <a:lnTo>
                  <a:pt x="267662" y="891181"/>
                </a:lnTo>
                <a:lnTo>
                  <a:pt x="253236" y="982966"/>
                </a:lnTo>
                <a:lnTo>
                  <a:pt x="239923" y="1066798"/>
                </a:lnTo>
                <a:lnTo>
                  <a:pt x="227826" y="1135850"/>
                </a:lnTo>
                <a:lnTo>
                  <a:pt x="220328" y="1175171"/>
                </a:lnTo>
                <a:lnTo>
                  <a:pt x="214719" y="1210952"/>
                </a:lnTo>
                <a:lnTo>
                  <a:pt x="208401" y="1245684"/>
                </a:lnTo>
                <a:lnTo>
                  <a:pt x="203143" y="1280104"/>
                </a:lnTo>
                <a:lnTo>
                  <a:pt x="196928" y="1314433"/>
                </a:lnTo>
                <a:lnTo>
                  <a:pt x="184622" y="1404300"/>
                </a:lnTo>
                <a:lnTo>
                  <a:pt x="172225" y="1497267"/>
                </a:lnTo>
                <a:lnTo>
                  <a:pt x="170525" y="1520162"/>
                </a:lnTo>
                <a:lnTo>
                  <a:pt x="157360" y="1600198"/>
                </a:lnTo>
                <a:lnTo>
                  <a:pt x="151189" y="1634489"/>
                </a:lnTo>
                <a:lnTo>
                  <a:pt x="138321" y="1728445"/>
                </a:lnTo>
                <a:lnTo>
                  <a:pt x="134003" y="1775533"/>
                </a:lnTo>
                <a:lnTo>
                  <a:pt x="127365" y="1827309"/>
                </a:lnTo>
                <a:lnTo>
                  <a:pt x="119806" y="1909384"/>
                </a:lnTo>
                <a:lnTo>
                  <a:pt x="109864" y="1999855"/>
                </a:lnTo>
                <a:lnTo>
                  <a:pt x="102982" y="2088931"/>
                </a:lnTo>
                <a:lnTo>
                  <a:pt x="95424" y="2166366"/>
                </a:lnTo>
                <a:lnTo>
                  <a:pt x="88841" y="2258699"/>
                </a:lnTo>
                <a:lnTo>
                  <a:pt x="80786" y="2349909"/>
                </a:lnTo>
                <a:lnTo>
                  <a:pt x="72258" y="2443335"/>
                </a:lnTo>
                <a:lnTo>
                  <a:pt x="62997" y="2527338"/>
                </a:lnTo>
                <a:lnTo>
                  <a:pt x="53992" y="2617444"/>
                </a:lnTo>
                <a:lnTo>
                  <a:pt x="46205" y="2686262"/>
                </a:lnTo>
                <a:lnTo>
                  <a:pt x="44546" y="2716054"/>
                </a:lnTo>
                <a:lnTo>
                  <a:pt x="34607" y="2784057"/>
                </a:lnTo>
                <a:lnTo>
                  <a:pt x="34431" y="2792262"/>
                </a:lnTo>
                <a:lnTo>
                  <a:pt x="33114" y="2796228"/>
                </a:lnTo>
                <a:lnTo>
                  <a:pt x="28264" y="2804021"/>
                </a:lnTo>
                <a:lnTo>
                  <a:pt x="25262" y="2821878"/>
                </a:lnTo>
                <a:lnTo>
                  <a:pt x="22658" y="2842938"/>
                </a:lnTo>
                <a:lnTo>
                  <a:pt x="13160" y="2871324"/>
                </a:lnTo>
                <a:lnTo>
                  <a:pt x="11476" y="2924020"/>
                </a:lnTo>
                <a:lnTo>
                  <a:pt x="10191" y="2928516"/>
                </a:lnTo>
                <a:lnTo>
                  <a:pt x="8063" y="2931514"/>
                </a:lnTo>
                <a:lnTo>
                  <a:pt x="5376" y="2933513"/>
                </a:lnTo>
                <a:lnTo>
                  <a:pt x="3584" y="2936115"/>
                </a:lnTo>
                <a:lnTo>
                  <a:pt x="473" y="2947000"/>
                </a:lnTo>
                <a:lnTo>
                  <a:pt x="0" y="3028949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100"/>
          <p:cNvSpPr/>
          <p:nvPr/>
        </p:nvSpPr>
        <p:spPr bwMode="auto">
          <a:xfrm>
            <a:off x="6391013" y="6326645"/>
            <a:ext cx="78215" cy="165442"/>
          </a:xfrm>
          <a:custGeom>
            <a:avLst/>
            <a:gdLst/>
            <a:ahLst/>
            <a:cxnLst/>
            <a:rect l="0" t="0" r="0" b="0"/>
            <a:pathLst>
              <a:path w="78215" h="165442">
                <a:moveTo>
                  <a:pt x="66937" y="74155"/>
                </a:moveTo>
                <a:lnTo>
                  <a:pt x="28447" y="74155"/>
                </a:lnTo>
                <a:lnTo>
                  <a:pt x="24767" y="75425"/>
                </a:lnTo>
                <a:lnTo>
                  <a:pt x="21044" y="77542"/>
                </a:lnTo>
                <a:lnTo>
                  <a:pt x="12010" y="83996"/>
                </a:lnTo>
                <a:lnTo>
                  <a:pt x="11269" y="85795"/>
                </a:lnTo>
                <a:lnTo>
                  <a:pt x="10775" y="88265"/>
                </a:lnTo>
                <a:lnTo>
                  <a:pt x="9844" y="96502"/>
                </a:lnTo>
                <a:lnTo>
                  <a:pt x="9792" y="132561"/>
                </a:lnTo>
                <a:lnTo>
                  <a:pt x="11060" y="135952"/>
                </a:lnTo>
                <a:lnTo>
                  <a:pt x="13175" y="138213"/>
                </a:lnTo>
                <a:lnTo>
                  <a:pt x="15856" y="139720"/>
                </a:lnTo>
                <a:lnTo>
                  <a:pt x="17643" y="141995"/>
                </a:lnTo>
                <a:lnTo>
                  <a:pt x="18834" y="144781"/>
                </a:lnTo>
                <a:lnTo>
                  <a:pt x="19628" y="147909"/>
                </a:lnTo>
                <a:lnTo>
                  <a:pt x="21428" y="149994"/>
                </a:lnTo>
                <a:lnTo>
                  <a:pt x="23897" y="151384"/>
                </a:lnTo>
                <a:lnTo>
                  <a:pt x="26813" y="152311"/>
                </a:lnTo>
                <a:lnTo>
                  <a:pt x="28758" y="154198"/>
                </a:lnTo>
                <a:lnTo>
                  <a:pt x="30054" y="156727"/>
                </a:lnTo>
                <a:lnTo>
                  <a:pt x="32134" y="163842"/>
                </a:lnTo>
                <a:lnTo>
                  <a:pt x="33575" y="164427"/>
                </a:lnTo>
                <a:lnTo>
                  <a:pt x="35806" y="164816"/>
                </a:lnTo>
                <a:lnTo>
                  <a:pt x="38563" y="165075"/>
                </a:lnTo>
                <a:lnTo>
                  <a:pt x="41671" y="165248"/>
                </a:lnTo>
                <a:lnTo>
                  <a:pt x="48510" y="165441"/>
                </a:lnTo>
                <a:lnTo>
                  <a:pt x="50843" y="164222"/>
                </a:lnTo>
                <a:lnTo>
                  <a:pt x="52397" y="162140"/>
                </a:lnTo>
                <a:lnTo>
                  <a:pt x="53434" y="159481"/>
                </a:lnTo>
                <a:lnTo>
                  <a:pt x="55395" y="157709"/>
                </a:lnTo>
                <a:lnTo>
                  <a:pt x="57972" y="156527"/>
                </a:lnTo>
                <a:lnTo>
                  <a:pt x="60961" y="155739"/>
                </a:lnTo>
                <a:lnTo>
                  <a:pt x="62952" y="153945"/>
                </a:lnTo>
                <a:lnTo>
                  <a:pt x="64280" y="151478"/>
                </a:lnTo>
                <a:lnTo>
                  <a:pt x="65166" y="148564"/>
                </a:lnTo>
                <a:lnTo>
                  <a:pt x="67026" y="144081"/>
                </a:lnTo>
                <a:lnTo>
                  <a:pt x="69536" y="138552"/>
                </a:lnTo>
                <a:lnTo>
                  <a:pt x="72480" y="132326"/>
                </a:lnTo>
                <a:lnTo>
                  <a:pt x="74441" y="125635"/>
                </a:lnTo>
                <a:lnTo>
                  <a:pt x="75750" y="118636"/>
                </a:lnTo>
                <a:lnTo>
                  <a:pt x="76622" y="111428"/>
                </a:lnTo>
                <a:lnTo>
                  <a:pt x="77203" y="102814"/>
                </a:lnTo>
                <a:lnTo>
                  <a:pt x="77591" y="93260"/>
                </a:lnTo>
                <a:lnTo>
                  <a:pt x="78022" y="72486"/>
                </a:lnTo>
                <a:lnTo>
                  <a:pt x="78214" y="50554"/>
                </a:lnTo>
                <a:lnTo>
                  <a:pt x="76994" y="40640"/>
                </a:lnTo>
                <a:lnTo>
                  <a:pt x="74912" y="31491"/>
                </a:lnTo>
                <a:lnTo>
                  <a:pt x="68512" y="10694"/>
                </a:lnTo>
                <a:lnTo>
                  <a:pt x="66717" y="7717"/>
                </a:lnTo>
                <a:lnTo>
                  <a:pt x="64250" y="4463"/>
                </a:lnTo>
                <a:lnTo>
                  <a:pt x="61336" y="1024"/>
                </a:lnTo>
                <a:lnTo>
                  <a:pt x="59392" y="0"/>
                </a:lnTo>
                <a:lnTo>
                  <a:pt x="58098" y="588"/>
                </a:lnTo>
                <a:lnTo>
                  <a:pt x="57234" y="2251"/>
                </a:lnTo>
                <a:lnTo>
                  <a:pt x="55388" y="3359"/>
                </a:lnTo>
                <a:lnTo>
                  <a:pt x="52887" y="4098"/>
                </a:lnTo>
                <a:lnTo>
                  <a:pt x="49950" y="4590"/>
                </a:lnTo>
                <a:lnTo>
                  <a:pt x="46723" y="4918"/>
                </a:lnTo>
                <a:lnTo>
                  <a:pt x="43301" y="5137"/>
                </a:lnTo>
                <a:lnTo>
                  <a:pt x="34751" y="5488"/>
                </a:lnTo>
                <a:lnTo>
                  <a:pt x="27202" y="5549"/>
                </a:lnTo>
                <a:lnTo>
                  <a:pt x="23937" y="6827"/>
                </a:lnTo>
                <a:lnTo>
                  <a:pt x="20490" y="8950"/>
                </a:lnTo>
                <a:lnTo>
                  <a:pt x="16922" y="11635"/>
                </a:lnTo>
                <a:lnTo>
                  <a:pt x="14544" y="14695"/>
                </a:lnTo>
                <a:lnTo>
                  <a:pt x="12958" y="18005"/>
                </a:lnTo>
                <a:lnTo>
                  <a:pt x="11901" y="21481"/>
                </a:lnTo>
                <a:lnTo>
                  <a:pt x="11196" y="25069"/>
                </a:lnTo>
                <a:lnTo>
                  <a:pt x="10726" y="28731"/>
                </a:lnTo>
                <a:lnTo>
                  <a:pt x="10413" y="32442"/>
                </a:lnTo>
                <a:lnTo>
                  <a:pt x="8934" y="38726"/>
                </a:lnTo>
                <a:lnTo>
                  <a:pt x="6679" y="46726"/>
                </a:lnTo>
                <a:lnTo>
                  <a:pt x="3905" y="55869"/>
                </a:lnTo>
                <a:lnTo>
                  <a:pt x="2055" y="65774"/>
                </a:lnTo>
                <a:lnTo>
                  <a:pt x="823" y="76187"/>
                </a:lnTo>
                <a:lnTo>
                  <a:pt x="0" y="86940"/>
                </a:lnTo>
                <a:lnTo>
                  <a:pt x="722" y="97918"/>
                </a:lnTo>
                <a:lnTo>
                  <a:pt x="2474" y="109047"/>
                </a:lnTo>
                <a:lnTo>
                  <a:pt x="4911" y="120275"/>
                </a:lnTo>
                <a:lnTo>
                  <a:pt x="6536" y="129032"/>
                </a:lnTo>
                <a:lnTo>
                  <a:pt x="7620" y="136139"/>
                </a:lnTo>
                <a:lnTo>
                  <a:pt x="8342" y="142148"/>
                </a:lnTo>
                <a:lnTo>
                  <a:pt x="10093" y="147423"/>
                </a:lnTo>
                <a:lnTo>
                  <a:pt x="12531" y="152210"/>
                </a:lnTo>
                <a:lnTo>
                  <a:pt x="19501" y="162950"/>
                </a:lnTo>
                <a:lnTo>
                  <a:pt x="21343" y="163832"/>
                </a:lnTo>
                <a:lnTo>
                  <a:pt x="23841" y="164420"/>
                </a:lnTo>
                <a:lnTo>
                  <a:pt x="26776" y="164811"/>
                </a:lnTo>
                <a:lnTo>
                  <a:pt x="30003" y="165072"/>
                </a:lnTo>
                <a:lnTo>
                  <a:pt x="33424" y="165246"/>
                </a:lnTo>
                <a:lnTo>
                  <a:pt x="36975" y="165363"/>
                </a:lnTo>
                <a:lnTo>
                  <a:pt x="39342" y="164170"/>
                </a:lnTo>
                <a:lnTo>
                  <a:pt x="40920" y="162105"/>
                </a:lnTo>
                <a:lnTo>
                  <a:pt x="41973" y="159458"/>
                </a:lnTo>
                <a:lnTo>
                  <a:pt x="43944" y="157694"/>
                </a:lnTo>
                <a:lnTo>
                  <a:pt x="46528" y="156517"/>
                </a:lnTo>
                <a:lnTo>
                  <a:pt x="49521" y="155732"/>
                </a:lnTo>
                <a:lnTo>
                  <a:pt x="51516" y="153940"/>
                </a:lnTo>
                <a:lnTo>
                  <a:pt x="52846" y="151475"/>
                </a:lnTo>
                <a:lnTo>
                  <a:pt x="53733" y="148562"/>
                </a:lnTo>
                <a:lnTo>
                  <a:pt x="55594" y="144079"/>
                </a:lnTo>
                <a:lnTo>
                  <a:pt x="58105" y="138551"/>
                </a:lnTo>
                <a:lnTo>
                  <a:pt x="61048" y="132326"/>
                </a:lnTo>
                <a:lnTo>
                  <a:pt x="63012" y="126905"/>
                </a:lnTo>
                <a:lnTo>
                  <a:pt x="64320" y="122022"/>
                </a:lnTo>
                <a:lnTo>
                  <a:pt x="65192" y="117496"/>
                </a:lnTo>
                <a:lnTo>
                  <a:pt x="65773" y="110669"/>
                </a:lnTo>
                <a:lnTo>
                  <a:pt x="66161" y="102307"/>
                </a:lnTo>
                <a:lnTo>
                  <a:pt x="66419" y="92923"/>
                </a:lnTo>
                <a:lnTo>
                  <a:pt x="65322" y="84127"/>
                </a:lnTo>
                <a:lnTo>
                  <a:pt x="63320" y="75723"/>
                </a:lnTo>
                <a:lnTo>
                  <a:pt x="57050" y="56120"/>
                </a:lnTo>
                <a:lnTo>
                  <a:pt x="55265" y="51971"/>
                </a:lnTo>
                <a:lnTo>
                  <a:pt x="49896" y="40588"/>
                </a:lnTo>
                <a:lnTo>
                  <a:pt x="46686" y="36537"/>
                </a:lnTo>
                <a:lnTo>
                  <a:pt x="43276" y="33836"/>
                </a:lnTo>
                <a:lnTo>
                  <a:pt x="39733" y="32035"/>
                </a:lnTo>
                <a:lnTo>
                  <a:pt x="36101" y="30835"/>
                </a:lnTo>
                <a:lnTo>
                  <a:pt x="32409" y="30035"/>
                </a:lnTo>
                <a:lnTo>
                  <a:pt x="28678" y="29502"/>
                </a:lnTo>
                <a:lnTo>
                  <a:pt x="24921" y="30416"/>
                </a:lnTo>
                <a:lnTo>
                  <a:pt x="21147" y="32295"/>
                </a:lnTo>
                <a:lnTo>
                  <a:pt x="9787" y="39864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MARTPenAnnotation101"/>
          <p:cNvSpPr/>
          <p:nvPr/>
        </p:nvSpPr>
        <p:spPr bwMode="auto">
          <a:xfrm>
            <a:off x="6515584" y="6537959"/>
            <a:ext cx="182397" cy="169843"/>
          </a:xfrm>
          <a:custGeom>
            <a:avLst/>
            <a:gdLst/>
            <a:ahLst/>
            <a:cxnLst/>
            <a:rect l="0" t="0" r="0" b="0"/>
            <a:pathLst>
              <a:path w="182397" h="169843">
                <a:moveTo>
                  <a:pt x="68096" y="0"/>
                </a:moveTo>
                <a:lnTo>
                  <a:pt x="40109" y="0"/>
                </a:lnTo>
                <a:lnTo>
                  <a:pt x="36738" y="1271"/>
                </a:lnTo>
                <a:lnTo>
                  <a:pt x="33221" y="3387"/>
                </a:lnTo>
                <a:lnTo>
                  <a:pt x="24518" y="9842"/>
                </a:lnTo>
                <a:lnTo>
                  <a:pt x="19941" y="14111"/>
                </a:lnTo>
                <a:lnTo>
                  <a:pt x="16942" y="17027"/>
                </a:lnTo>
                <a:lnTo>
                  <a:pt x="14943" y="20242"/>
                </a:lnTo>
                <a:lnTo>
                  <a:pt x="13611" y="23655"/>
                </a:lnTo>
                <a:lnTo>
                  <a:pt x="12722" y="27200"/>
                </a:lnTo>
                <a:lnTo>
                  <a:pt x="12130" y="30833"/>
                </a:lnTo>
                <a:lnTo>
                  <a:pt x="11735" y="34526"/>
                </a:lnTo>
                <a:lnTo>
                  <a:pt x="11472" y="38258"/>
                </a:lnTo>
                <a:lnTo>
                  <a:pt x="10026" y="43285"/>
                </a:lnTo>
                <a:lnTo>
                  <a:pt x="7793" y="49177"/>
                </a:lnTo>
                <a:lnTo>
                  <a:pt x="1151" y="64748"/>
                </a:lnTo>
                <a:lnTo>
                  <a:pt x="606" y="69836"/>
                </a:lnTo>
                <a:lnTo>
                  <a:pt x="243" y="77037"/>
                </a:lnTo>
                <a:lnTo>
                  <a:pt x="0" y="85648"/>
                </a:lnTo>
                <a:lnTo>
                  <a:pt x="2379" y="95199"/>
                </a:lnTo>
                <a:lnTo>
                  <a:pt x="6504" y="105376"/>
                </a:lnTo>
                <a:lnTo>
                  <a:pt x="11795" y="115971"/>
                </a:lnTo>
                <a:lnTo>
                  <a:pt x="15322" y="124304"/>
                </a:lnTo>
                <a:lnTo>
                  <a:pt x="17673" y="131130"/>
                </a:lnTo>
                <a:lnTo>
                  <a:pt x="19241" y="136949"/>
                </a:lnTo>
                <a:lnTo>
                  <a:pt x="22826" y="142100"/>
                </a:lnTo>
                <a:lnTo>
                  <a:pt x="27756" y="146804"/>
                </a:lnTo>
                <a:lnTo>
                  <a:pt x="41783" y="157410"/>
                </a:lnTo>
                <a:lnTo>
                  <a:pt x="47088" y="158860"/>
                </a:lnTo>
                <a:lnTo>
                  <a:pt x="54773" y="159791"/>
                </a:lnTo>
                <a:lnTo>
                  <a:pt x="57944" y="161138"/>
                </a:lnTo>
                <a:lnTo>
                  <a:pt x="68241" y="166020"/>
                </a:lnTo>
                <a:lnTo>
                  <a:pt x="73272" y="167830"/>
                </a:lnTo>
                <a:lnTo>
                  <a:pt x="77897" y="169037"/>
                </a:lnTo>
                <a:lnTo>
                  <a:pt x="82250" y="169842"/>
                </a:lnTo>
                <a:lnTo>
                  <a:pt x="86422" y="169108"/>
                </a:lnTo>
                <a:lnTo>
                  <a:pt x="90473" y="167349"/>
                </a:lnTo>
                <a:lnTo>
                  <a:pt x="94444" y="164906"/>
                </a:lnTo>
                <a:lnTo>
                  <a:pt x="98361" y="163277"/>
                </a:lnTo>
                <a:lnTo>
                  <a:pt x="102243" y="162192"/>
                </a:lnTo>
                <a:lnTo>
                  <a:pt x="106100" y="161468"/>
                </a:lnTo>
                <a:lnTo>
                  <a:pt x="109942" y="159715"/>
                </a:lnTo>
                <a:lnTo>
                  <a:pt x="113774" y="157278"/>
                </a:lnTo>
                <a:lnTo>
                  <a:pt x="117597" y="154382"/>
                </a:lnTo>
                <a:lnTo>
                  <a:pt x="121417" y="152451"/>
                </a:lnTo>
                <a:lnTo>
                  <a:pt x="125233" y="151164"/>
                </a:lnTo>
                <a:lnTo>
                  <a:pt x="129048" y="150307"/>
                </a:lnTo>
                <a:lnTo>
                  <a:pt x="131590" y="148465"/>
                </a:lnTo>
                <a:lnTo>
                  <a:pt x="133285" y="145967"/>
                </a:lnTo>
                <a:lnTo>
                  <a:pt x="134415" y="143031"/>
                </a:lnTo>
                <a:lnTo>
                  <a:pt x="136439" y="139804"/>
                </a:lnTo>
                <a:lnTo>
                  <a:pt x="139058" y="136383"/>
                </a:lnTo>
                <a:lnTo>
                  <a:pt x="142073" y="132833"/>
                </a:lnTo>
                <a:lnTo>
                  <a:pt x="144084" y="129195"/>
                </a:lnTo>
                <a:lnTo>
                  <a:pt x="145425" y="125500"/>
                </a:lnTo>
                <a:lnTo>
                  <a:pt x="146318" y="121767"/>
                </a:lnTo>
                <a:lnTo>
                  <a:pt x="148184" y="116738"/>
                </a:lnTo>
                <a:lnTo>
                  <a:pt x="150698" y="110846"/>
                </a:lnTo>
                <a:lnTo>
                  <a:pt x="153644" y="104377"/>
                </a:lnTo>
                <a:lnTo>
                  <a:pt x="156877" y="98795"/>
                </a:lnTo>
                <a:lnTo>
                  <a:pt x="160303" y="93803"/>
                </a:lnTo>
                <a:lnTo>
                  <a:pt x="163858" y="89206"/>
                </a:lnTo>
                <a:lnTo>
                  <a:pt x="166227" y="84870"/>
                </a:lnTo>
                <a:lnTo>
                  <a:pt x="167807" y="80711"/>
                </a:lnTo>
                <a:lnTo>
                  <a:pt x="168859" y="76667"/>
                </a:lnTo>
                <a:lnTo>
                  <a:pt x="170831" y="73972"/>
                </a:lnTo>
                <a:lnTo>
                  <a:pt x="173417" y="72174"/>
                </a:lnTo>
                <a:lnTo>
                  <a:pt x="176409" y="70977"/>
                </a:lnTo>
                <a:lnTo>
                  <a:pt x="178405" y="68908"/>
                </a:lnTo>
                <a:lnTo>
                  <a:pt x="179735" y="66258"/>
                </a:lnTo>
                <a:lnTo>
                  <a:pt x="180622" y="63223"/>
                </a:lnTo>
                <a:lnTo>
                  <a:pt x="181213" y="59928"/>
                </a:lnTo>
                <a:lnTo>
                  <a:pt x="181607" y="56463"/>
                </a:lnTo>
                <a:lnTo>
                  <a:pt x="182396" y="45720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MARTPenAnnotation102"/>
          <p:cNvSpPr/>
          <p:nvPr/>
        </p:nvSpPr>
        <p:spPr bwMode="auto">
          <a:xfrm>
            <a:off x="5063490" y="5577839"/>
            <a:ext cx="1360170" cy="800101"/>
          </a:xfrm>
          <a:custGeom>
            <a:avLst/>
            <a:gdLst/>
            <a:ahLst/>
            <a:cxnLst/>
            <a:rect l="0" t="0" r="0" b="0"/>
            <a:pathLst>
              <a:path w="1360170" h="800101">
                <a:moveTo>
                  <a:pt x="0" y="0"/>
                </a:moveTo>
                <a:lnTo>
                  <a:pt x="16980" y="7855"/>
                </a:lnTo>
                <a:lnTo>
                  <a:pt x="25750" y="9842"/>
                </a:lnTo>
                <a:lnTo>
                  <a:pt x="33881" y="14111"/>
                </a:lnTo>
                <a:lnTo>
                  <a:pt x="63887" y="37912"/>
                </a:lnTo>
                <a:lnTo>
                  <a:pt x="96822" y="61610"/>
                </a:lnTo>
                <a:lnTo>
                  <a:pt x="123042" y="80722"/>
                </a:lnTo>
                <a:lnTo>
                  <a:pt x="156683" y="104493"/>
                </a:lnTo>
                <a:lnTo>
                  <a:pt x="191314" y="128751"/>
                </a:lnTo>
                <a:lnTo>
                  <a:pt x="228996" y="152480"/>
                </a:lnTo>
                <a:lnTo>
                  <a:pt x="270060" y="174769"/>
                </a:lnTo>
                <a:lnTo>
                  <a:pt x="311937" y="197632"/>
                </a:lnTo>
                <a:lnTo>
                  <a:pt x="347272" y="218155"/>
                </a:lnTo>
                <a:lnTo>
                  <a:pt x="392588" y="241777"/>
                </a:lnTo>
                <a:lnTo>
                  <a:pt x="409856" y="247156"/>
                </a:lnTo>
                <a:lnTo>
                  <a:pt x="424728" y="250818"/>
                </a:lnTo>
                <a:lnTo>
                  <a:pt x="462006" y="270789"/>
                </a:lnTo>
                <a:lnTo>
                  <a:pt x="522008" y="301001"/>
                </a:lnTo>
                <a:lnTo>
                  <a:pt x="556977" y="324559"/>
                </a:lnTo>
                <a:lnTo>
                  <a:pt x="596053" y="348403"/>
                </a:lnTo>
                <a:lnTo>
                  <a:pt x="624845" y="365342"/>
                </a:lnTo>
                <a:lnTo>
                  <a:pt x="642339" y="377066"/>
                </a:lnTo>
                <a:lnTo>
                  <a:pt x="660223" y="388584"/>
                </a:lnTo>
                <a:lnTo>
                  <a:pt x="676951" y="400040"/>
                </a:lnTo>
                <a:lnTo>
                  <a:pt x="690757" y="408935"/>
                </a:lnTo>
                <a:lnTo>
                  <a:pt x="720430" y="430764"/>
                </a:lnTo>
                <a:lnTo>
                  <a:pt x="740636" y="442116"/>
                </a:lnTo>
                <a:lnTo>
                  <a:pt x="781292" y="464466"/>
                </a:lnTo>
                <a:lnTo>
                  <a:pt x="816399" y="487999"/>
                </a:lnTo>
                <a:lnTo>
                  <a:pt x="847560" y="511952"/>
                </a:lnTo>
                <a:lnTo>
                  <a:pt x="876533" y="535794"/>
                </a:lnTo>
                <a:lnTo>
                  <a:pt x="899229" y="550902"/>
                </a:lnTo>
                <a:lnTo>
                  <a:pt x="911044" y="555995"/>
                </a:lnTo>
                <a:lnTo>
                  <a:pt x="915972" y="557354"/>
                </a:lnTo>
                <a:lnTo>
                  <a:pt x="941112" y="577469"/>
                </a:lnTo>
                <a:lnTo>
                  <a:pt x="968606" y="597013"/>
                </a:lnTo>
                <a:lnTo>
                  <a:pt x="1025860" y="634536"/>
                </a:lnTo>
                <a:lnTo>
                  <a:pt x="1096903" y="677868"/>
                </a:lnTo>
                <a:lnTo>
                  <a:pt x="1137317" y="703219"/>
                </a:lnTo>
                <a:lnTo>
                  <a:pt x="1150064" y="708318"/>
                </a:lnTo>
                <a:lnTo>
                  <a:pt x="1161885" y="716038"/>
                </a:lnTo>
                <a:lnTo>
                  <a:pt x="1173431" y="720159"/>
                </a:lnTo>
                <a:lnTo>
                  <a:pt x="1184895" y="727590"/>
                </a:lnTo>
                <a:lnTo>
                  <a:pt x="1192524" y="729774"/>
                </a:lnTo>
                <a:lnTo>
                  <a:pt x="1203958" y="731003"/>
                </a:lnTo>
                <a:lnTo>
                  <a:pt x="1206498" y="732445"/>
                </a:lnTo>
                <a:lnTo>
                  <a:pt x="1208193" y="734677"/>
                </a:lnTo>
                <a:lnTo>
                  <a:pt x="1209321" y="737435"/>
                </a:lnTo>
                <a:lnTo>
                  <a:pt x="1216978" y="747384"/>
                </a:lnTo>
                <a:lnTo>
                  <a:pt x="1220259" y="749716"/>
                </a:lnTo>
                <a:lnTo>
                  <a:pt x="1227290" y="752308"/>
                </a:lnTo>
                <a:lnTo>
                  <a:pt x="1238390" y="753766"/>
                </a:lnTo>
                <a:lnTo>
                  <a:pt x="1242153" y="755241"/>
                </a:lnTo>
                <a:lnTo>
                  <a:pt x="1255054" y="764168"/>
                </a:lnTo>
                <a:lnTo>
                  <a:pt x="1259688" y="765080"/>
                </a:lnTo>
                <a:lnTo>
                  <a:pt x="1262702" y="765324"/>
                </a:lnTo>
                <a:lnTo>
                  <a:pt x="1265981" y="766756"/>
                </a:lnTo>
                <a:lnTo>
                  <a:pt x="1276664" y="773569"/>
                </a:lnTo>
                <a:lnTo>
                  <a:pt x="1284109" y="775609"/>
                </a:lnTo>
                <a:lnTo>
                  <a:pt x="1295441" y="776757"/>
                </a:lnTo>
                <a:lnTo>
                  <a:pt x="1297967" y="778188"/>
                </a:lnTo>
                <a:lnTo>
                  <a:pt x="1299651" y="780412"/>
                </a:lnTo>
                <a:lnTo>
                  <a:pt x="1300774" y="783165"/>
                </a:lnTo>
                <a:lnTo>
                  <a:pt x="1302793" y="785000"/>
                </a:lnTo>
                <a:lnTo>
                  <a:pt x="1305408" y="786224"/>
                </a:lnTo>
                <a:lnTo>
                  <a:pt x="1312663" y="788187"/>
                </a:lnTo>
                <a:lnTo>
                  <a:pt x="1319988" y="788527"/>
                </a:lnTo>
                <a:lnTo>
                  <a:pt x="1323222" y="789845"/>
                </a:lnTo>
                <a:lnTo>
                  <a:pt x="1333841" y="796497"/>
                </a:lnTo>
                <a:lnTo>
                  <a:pt x="1346526" y="799626"/>
                </a:lnTo>
                <a:lnTo>
                  <a:pt x="1360169" y="800100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secant?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secant</a:t>
            </a:r>
            <a:r>
              <a:rPr lang="en-US" dirty="0" smtClean="0"/>
              <a:t> is a line that contains a chord.</a:t>
            </a:r>
          </a:p>
          <a:p>
            <a:r>
              <a:rPr lang="en-US" dirty="0" smtClean="0"/>
              <a:t>A secant is named for two points on the secant.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2971800"/>
            <a:ext cx="3690938" cy="3690938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</p:pic>
      <p:sp>
        <p:nvSpPr>
          <p:cNvPr id="5" name="SMARTPenAnnotation74"/>
          <p:cNvSpPr/>
          <p:nvPr/>
        </p:nvSpPr>
        <p:spPr bwMode="auto">
          <a:xfrm>
            <a:off x="3509009" y="3566159"/>
            <a:ext cx="3691892" cy="2926081"/>
          </a:xfrm>
          <a:custGeom>
            <a:avLst/>
            <a:gdLst/>
            <a:ahLst/>
            <a:cxnLst/>
            <a:rect l="0" t="0" r="0" b="0"/>
            <a:pathLst>
              <a:path w="3691892" h="2926081">
                <a:moveTo>
                  <a:pt x="0" y="2926080"/>
                </a:moveTo>
                <a:lnTo>
                  <a:pt x="0" y="2920013"/>
                </a:lnTo>
                <a:lnTo>
                  <a:pt x="1270" y="2916955"/>
                </a:lnTo>
                <a:lnTo>
                  <a:pt x="9126" y="2904044"/>
                </a:lnTo>
                <a:lnTo>
                  <a:pt x="23158" y="2873609"/>
                </a:lnTo>
                <a:lnTo>
                  <a:pt x="29343" y="2863390"/>
                </a:lnTo>
                <a:lnTo>
                  <a:pt x="34094" y="2850496"/>
                </a:lnTo>
                <a:lnTo>
                  <a:pt x="42981" y="2838633"/>
                </a:lnTo>
                <a:lnTo>
                  <a:pt x="61102" y="2819424"/>
                </a:lnTo>
                <a:lnTo>
                  <a:pt x="63595" y="2815606"/>
                </a:lnTo>
                <a:lnTo>
                  <a:pt x="66365" y="2807977"/>
                </a:lnTo>
                <a:lnTo>
                  <a:pt x="77756" y="2796967"/>
                </a:lnTo>
                <a:lnTo>
                  <a:pt x="173180" y="2718389"/>
                </a:lnTo>
                <a:lnTo>
                  <a:pt x="221773" y="2671259"/>
                </a:lnTo>
                <a:lnTo>
                  <a:pt x="242805" y="2655562"/>
                </a:lnTo>
                <a:lnTo>
                  <a:pt x="279210" y="2614595"/>
                </a:lnTo>
                <a:lnTo>
                  <a:pt x="300041" y="2598556"/>
                </a:lnTo>
                <a:lnTo>
                  <a:pt x="376136" y="2515806"/>
                </a:lnTo>
                <a:lnTo>
                  <a:pt x="445161" y="2445380"/>
                </a:lnTo>
                <a:lnTo>
                  <a:pt x="522919" y="2359752"/>
                </a:lnTo>
                <a:lnTo>
                  <a:pt x="592729" y="2278262"/>
                </a:lnTo>
                <a:lnTo>
                  <a:pt x="651295" y="2221293"/>
                </a:lnTo>
                <a:lnTo>
                  <a:pt x="737278" y="2143330"/>
                </a:lnTo>
                <a:lnTo>
                  <a:pt x="929281" y="1970024"/>
                </a:lnTo>
                <a:lnTo>
                  <a:pt x="1029772" y="1883500"/>
                </a:lnTo>
                <a:lnTo>
                  <a:pt x="1140429" y="1799456"/>
                </a:lnTo>
                <a:lnTo>
                  <a:pt x="1233917" y="1720297"/>
                </a:lnTo>
                <a:lnTo>
                  <a:pt x="1363614" y="1608380"/>
                </a:lnTo>
                <a:lnTo>
                  <a:pt x="1464567" y="1528580"/>
                </a:lnTo>
                <a:lnTo>
                  <a:pt x="1574584" y="1446279"/>
                </a:lnTo>
                <a:lnTo>
                  <a:pt x="1672014" y="1366068"/>
                </a:lnTo>
                <a:lnTo>
                  <a:pt x="1752102" y="1294750"/>
                </a:lnTo>
                <a:lnTo>
                  <a:pt x="1850827" y="1220651"/>
                </a:lnTo>
                <a:lnTo>
                  <a:pt x="2099089" y="1024965"/>
                </a:lnTo>
                <a:lnTo>
                  <a:pt x="2208078" y="944200"/>
                </a:lnTo>
                <a:lnTo>
                  <a:pt x="2321756" y="853803"/>
                </a:lnTo>
                <a:lnTo>
                  <a:pt x="2464090" y="746644"/>
                </a:lnTo>
                <a:lnTo>
                  <a:pt x="2632849" y="624903"/>
                </a:lnTo>
                <a:lnTo>
                  <a:pt x="2731287" y="552035"/>
                </a:lnTo>
                <a:lnTo>
                  <a:pt x="2887875" y="453218"/>
                </a:lnTo>
                <a:lnTo>
                  <a:pt x="2996685" y="383251"/>
                </a:lnTo>
                <a:lnTo>
                  <a:pt x="3105610" y="315345"/>
                </a:lnTo>
                <a:lnTo>
                  <a:pt x="3207264" y="248276"/>
                </a:lnTo>
                <a:lnTo>
                  <a:pt x="3317203" y="183166"/>
                </a:lnTo>
                <a:lnTo>
                  <a:pt x="3444932" y="109327"/>
                </a:lnTo>
                <a:lnTo>
                  <a:pt x="3518837" y="70985"/>
                </a:lnTo>
                <a:lnTo>
                  <a:pt x="3542587" y="55679"/>
                </a:lnTo>
                <a:lnTo>
                  <a:pt x="3602693" y="28480"/>
                </a:lnTo>
                <a:lnTo>
                  <a:pt x="3625386" y="23256"/>
                </a:lnTo>
                <a:lnTo>
                  <a:pt x="3641987" y="15499"/>
                </a:lnTo>
                <a:lnTo>
                  <a:pt x="3661159" y="11366"/>
                </a:lnTo>
                <a:lnTo>
                  <a:pt x="3675447" y="3932"/>
                </a:lnTo>
                <a:lnTo>
                  <a:pt x="3691891" y="0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75"/>
          <p:cNvSpPr/>
          <p:nvPr/>
        </p:nvSpPr>
        <p:spPr bwMode="auto">
          <a:xfrm>
            <a:off x="6732269" y="3451905"/>
            <a:ext cx="640001" cy="560025"/>
          </a:xfrm>
          <a:custGeom>
            <a:avLst/>
            <a:gdLst/>
            <a:ahLst/>
            <a:cxnLst/>
            <a:rect l="0" t="0" r="0" b="0"/>
            <a:pathLst>
              <a:path w="640001" h="560025">
                <a:moveTo>
                  <a:pt x="0" y="79965"/>
                </a:moveTo>
                <a:lnTo>
                  <a:pt x="25751" y="79965"/>
                </a:lnTo>
                <a:lnTo>
                  <a:pt x="29867" y="78695"/>
                </a:lnTo>
                <a:lnTo>
                  <a:pt x="37828" y="73897"/>
                </a:lnTo>
                <a:lnTo>
                  <a:pt x="48986" y="70917"/>
                </a:lnTo>
                <a:lnTo>
                  <a:pt x="62412" y="69594"/>
                </a:lnTo>
                <a:lnTo>
                  <a:pt x="76845" y="69005"/>
                </a:lnTo>
                <a:lnTo>
                  <a:pt x="86791" y="67578"/>
                </a:lnTo>
                <a:lnTo>
                  <a:pt x="98500" y="65357"/>
                </a:lnTo>
                <a:lnTo>
                  <a:pt x="111387" y="62606"/>
                </a:lnTo>
                <a:lnTo>
                  <a:pt x="126328" y="60772"/>
                </a:lnTo>
                <a:lnTo>
                  <a:pt x="142639" y="59550"/>
                </a:lnTo>
                <a:lnTo>
                  <a:pt x="159863" y="58734"/>
                </a:lnTo>
                <a:lnTo>
                  <a:pt x="173885" y="56921"/>
                </a:lnTo>
                <a:lnTo>
                  <a:pt x="185774" y="54442"/>
                </a:lnTo>
                <a:lnTo>
                  <a:pt x="196239" y="51519"/>
                </a:lnTo>
                <a:lnTo>
                  <a:pt x="207026" y="49571"/>
                </a:lnTo>
                <a:lnTo>
                  <a:pt x="218028" y="48272"/>
                </a:lnTo>
                <a:lnTo>
                  <a:pt x="229172" y="47406"/>
                </a:lnTo>
                <a:lnTo>
                  <a:pt x="240411" y="45559"/>
                </a:lnTo>
                <a:lnTo>
                  <a:pt x="251714" y="43058"/>
                </a:lnTo>
                <a:lnTo>
                  <a:pt x="263060" y="40120"/>
                </a:lnTo>
                <a:lnTo>
                  <a:pt x="274434" y="38161"/>
                </a:lnTo>
                <a:lnTo>
                  <a:pt x="285826" y="36856"/>
                </a:lnTo>
                <a:lnTo>
                  <a:pt x="297231" y="35985"/>
                </a:lnTo>
                <a:lnTo>
                  <a:pt x="367892" y="28693"/>
                </a:lnTo>
                <a:lnTo>
                  <a:pt x="390041" y="25463"/>
                </a:lnTo>
                <a:lnTo>
                  <a:pt x="408618" y="22040"/>
                </a:lnTo>
                <a:lnTo>
                  <a:pt x="424812" y="18488"/>
                </a:lnTo>
                <a:lnTo>
                  <a:pt x="441958" y="16120"/>
                </a:lnTo>
                <a:lnTo>
                  <a:pt x="459739" y="14542"/>
                </a:lnTo>
                <a:lnTo>
                  <a:pt x="477943" y="13489"/>
                </a:lnTo>
                <a:lnTo>
                  <a:pt x="493889" y="11518"/>
                </a:lnTo>
                <a:lnTo>
                  <a:pt x="508329" y="8933"/>
                </a:lnTo>
                <a:lnTo>
                  <a:pt x="521766" y="5940"/>
                </a:lnTo>
                <a:lnTo>
                  <a:pt x="533265" y="3945"/>
                </a:lnTo>
                <a:lnTo>
                  <a:pt x="552814" y="1728"/>
                </a:lnTo>
                <a:lnTo>
                  <a:pt x="562853" y="1137"/>
                </a:lnTo>
                <a:lnTo>
                  <a:pt x="584168" y="480"/>
                </a:lnTo>
                <a:lnTo>
                  <a:pt x="629642" y="0"/>
                </a:lnTo>
                <a:lnTo>
                  <a:pt x="633121" y="1255"/>
                </a:lnTo>
                <a:lnTo>
                  <a:pt x="635441" y="3362"/>
                </a:lnTo>
                <a:lnTo>
                  <a:pt x="639164" y="9800"/>
                </a:lnTo>
                <a:lnTo>
                  <a:pt x="640000" y="21087"/>
                </a:lnTo>
                <a:lnTo>
                  <a:pt x="633989" y="28370"/>
                </a:lnTo>
                <a:lnTo>
                  <a:pt x="620579" y="42209"/>
                </a:lnTo>
                <a:lnTo>
                  <a:pt x="601922" y="60960"/>
                </a:lnTo>
                <a:lnTo>
                  <a:pt x="590533" y="78426"/>
                </a:lnTo>
                <a:lnTo>
                  <a:pt x="579536" y="89017"/>
                </a:lnTo>
                <a:lnTo>
                  <a:pt x="573048" y="93620"/>
                </a:lnTo>
                <a:lnTo>
                  <a:pt x="562451" y="105507"/>
                </a:lnTo>
                <a:lnTo>
                  <a:pt x="553508" y="119256"/>
                </a:lnTo>
                <a:lnTo>
                  <a:pt x="545301" y="133834"/>
                </a:lnTo>
                <a:lnTo>
                  <a:pt x="534033" y="148780"/>
                </a:lnTo>
                <a:lnTo>
                  <a:pt x="527472" y="156321"/>
                </a:lnTo>
                <a:lnTo>
                  <a:pt x="519289" y="166429"/>
                </a:lnTo>
                <a:lnTo>
                  <a:pt x="500035" y="191206"/>
                </a:lnTo>
                <a:lnTo>
                  <a:pt x="492107" y="202386"/>
                </a:lnTo>
                <a:lnTo>
                  <a:pt x="485551" y="212379"/>
                </a:lnTo>
                <a:lnTo>
                  <a:pt x="479911" y="221580"/>
                </a:lnTo>
                <a:lnTo>
                  <a:pt x="472341" y="232795"/>
                </a:lnTo>
                <a:lnTo>
                  <a:pt x="453769" y="258802"/>
                </a:lnTo>
                <a:lnTo>
                  <a:pt x="446023" y="270310"/>
                </a:lnTo>
                <a:lnTo>
                  <a:pt x="439589" y="280521"/>
                </a:lnTo>
                <a:lnTo>
                  <a:pt x="434030" y="289869"/>
                </a:lnTo>
                <a:lnTo>
                  <a:pt x="424466" y="307029"/>
                </a:lnTo>
                <a:lnTo>
                  <a:pt x="411942" y="330969"/>
                </a:lnTo>
                <a:lnTo>
                  <a:pt x="384837" y="384738"/>
                </a:lnTo>
                <a:lnTo>
                  <a:pt x="379748" y="393637"/>
                </a:lnTo>
                <a:lnTo>
                  <a:pt x="373816" y="403379"/>
                </a:lnTo>
                <a:lnTo>
                  <a:pt x="367321" y="413684"/>
                </a:lnTo>
                <a:lnTo>
                  <a:pt x="361721" y="423094"/>
                </a:lnTo>
                <a:lnTo>
                  <a:pt x="352112" y="440323"/>
                </a:lnTo>
                <a:lnTo>
                  <a:pt x="343608" y="453061"/>
                </a:lnTo>
                <a:lnTo>
                  <a:pt x="339562" y="458235"/>
                </a:lnTo>
                <a:lnTo>
                  <a:pt x="336865" y="464225"/>
                </a:lnTo>
                <a:lnTo>
                  <a:pt x="333868" y="477653"/>
                </a:lnTo>
                <a:lnTo>
                  <a:pt x="329149" y="488702"/>
                </a:lnTo>
                <a:lnTo>
                  <a:pt x="319353" y="502062"/>
                </a:lnTo>
                <a:lnTo>
                  <a:pt x="304665" y="517954"/>
                </a:lnTo>
                <a:lnTo>
                  <a:pt x="281929" y="540960"/>
                </a:lnTo>
                <a:lnTo>
                  <a:pt x="279392" y="544775"/>
                </a:lnTo>
                <a:lnTo>
                  <a:pt x="274321" y="560024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76"/>
          <p:cNvSpPr/>
          <p:nvPr/>
        </p:nvSpPr>
        <p:spPr bwMode="auto">
          <a:xfrm>
            <a:off x="3383292" y="6160769"/>
            <a:ext cx="411468" cy="546754"/>
          </a:xfrm>
          <a:custGeom>
            <a:avLst/>
            <a:gdLst/>
            <a:ahLst/>
            <a:cxnLst/>
            <a:rect l="0" t="0" r="0" b="0"/>
            <a:pathLst>
              <a:path w="411468" h="546754">
                <a:moveTo>
                  <a:pt x="34278" y="0"/>
                </a:moveTo>
                <a:lnTo>
                  <a:pt x="22142" y="0"/>
                </a:lnTo>
                <a:lnTo>
                  <a:pt x="19837" y="1271"/>
                </a:lnTo>
                <a:lnTo>
                  <a:pt x="19571" y="3387"/>
                </a:lnTo>
                <a:lnTo>
                  <a:pt x="20663" y="6068"/>
                </a:lnTo>
                <a:lnTo>
                  <a:pt x="22200" y="15909"/>
                </a:lnTo>
                <a:lnTo>
                  <a:pt x="22560" y="29931"/>
                </a:lnTo>
                <a:lnTo>
                  <a:pt x="22791" y="57842"/>
                </a:lnTo>
                <a:lnTo>
                  <a:pt x="19436" y="70581"/>
                </a:lnTo>
                <a:lnTo>
                  <a:pt x="14981" y="84710"/>
                </a:lnTo>
                <a:lnTo>
                  <a:pt x="13001" y="99455"/>
                </a:lnTo>
                <a:lnTo>
                  <a:pt x="12122" y="114476"/>
                </a:lnTo>
                <a:lnTo>
                  <a:pt x="11731" y="129618"/>
                </a:lnTo>
                <a:lnTo>
                  <a:pt x="11418" y="278763"/>
                </a:lnTo>
                <a:lnTo>
                  <a:pt x="8031" y="329635"/>
                </a:lnTo>
                <a:lnTo>
                  <a:pt x="3562" y="390345"/>
                </a:lnTo>
                <a:lnTo>
                  <a:pt x="1576" y="425794"/>
                </a:lnTo>
                <a:lnTo>
                  <a:pt x="694" y="453402"/>
                </a:lnTo>
                <a:lnTo>
                  <a:pt x="81" y="505995"/>
                </a:lnTo>
                <a:lnTo>
                  <a:pt x="0" y="542273"/>
                </a:lnTo>
                <a:lnTo>
                  <a:pt x="2536" y="544395"/>
                </a:lnTo>
                <a:lnTo>
                  <a:pt x="6766" y="545810"/>
                </a:lnTo>
                <a:lnTo>
                  <a:pt x="12127" y="546753"/>
                </a:lnTo>
                <a:lnTo>
                  <a:pt x="16970" y="546113"/>
                </a:lnTo>
                <a:lnTo>
                  <a:pt x="21469" y="544416"/>
                </a:lnTo>
                <a:lnTo>
                  <a:pt x="29855" y="539142"/>
                </a:lnTo>
                <a:lnTo>
                  <a:pt x="41716" y="529034"/>
                </a:lnTo>
                <a:lnTo>
                  <a:pt x="49437" y="521723"/>
                </a:lnTo>
                <a:lnTo>
                  <a:pt x="55814" y="517996"/>
                </a:lnTo>
                <a:lnTo>
                  <a:pt x="63875" y="514241"/>
                </a:lnTo>
                <a:lnTo>
                  <a:pt x="73059" y="510467"/>
                </a:lnTo>
                <a:lnTo>
                  <a:pt x="81722" y="506681"/>
                </a:lnTo>
                <a:lnTo>
                  <a:pt x="98121" y="499089"/>
                </a:lnTo>
                <a:lnTo>
                  <a:pt x="121633" y="487674"/>
                </a:lnTo>
                <a:lnTo>
                  <a:pt x="129345" y="485136"/>
                </a:lnTo>
                <a:lnTo>
                  <a:pt x="137026" y="483444"/>
                </a:lnTo>
                <a:lnTo>
                  <a:pt x="144686" y="482316"/>
                </a:lnTo>
                <a:lnTo>
                  <a:pt x="154873" y="479024"/>
                </a:lnTo>
                <a:lnTo>
                  <a:pt x="166745" y="474290"/>
                </a:lnTo>
                <a:lnTo>
                  <a:pt x="179739" y="468593"/>
                </a:lnTo>
                <a:lnTo>
                  <a:pt x="193482" y="463525"/>
                </a:lnTo>
                <a:lnTo>
                  <a:pt x="207724" y="458878"/>
                </a:lnTo>
                <a:lnTo>
                  <a:pt x="222298" y="454508"/>
                </a:lnTo>
                <a:lnTo>
                  <a:pt x="252039" y="446267"/>
                </a:lnTo>
                <a:lnTo>
                  <a:pt x="267082" y="442291"/>
                </a:lnTo>
                <a:lnTo>
                  <a:pt x="279650" y="439641"/>
                </a:lnTo>
                <a:lnTo>
                  <a:pt x="290570" y="437874"/>
                </a:lnTo>
                <a:lnTo>
                  <a:pt x="300389" y="436696"/>
                </a:lnTo>
                <a:lnTo>
                  <a:pt x="308205" y="434641"/>
                </a:lnTo>
                <a:lnTo>
                  <a:pt x="320276" y="428971"/>
                </a:lnTo>
                <a:lnTo>
                  <a:pt x="330354" y="426950"/>
                </a:lnTo>
                <a:lnTo>
                  <a:pt x="343421" y="425604"/>
                </a:lnTo>
                <a:lnTo>
                  <a:pt x="371065" y="424108"/>
                </a:lnTo>
                <a:lnTo>
                  <a:pt x="411467" y="422910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77"/>
          <p:cNvSpPr/>
          <p:nvPr/>
        </p:nvSpPr>
        <p:spPr bwMode="auto">
          <a:xfrm>
            <a:off x="3760470" y="6115113"/>
            <a:ext cx="97583" cy="102764"/>
          </a:xfrm>
          <a:custGeom>
            <a:avLst/>
            <a:gdLst/>
            <a:ahLst/>
            <a:cxnLst/>
            <a:rect l="0" t="0" r="0" b="0"/>
            <a:pathLst>
              <a:path w="97583" h="102764">
                <a:moveTo>
                  <a:pt x="0" y="57087"/>
                </a:moveTo>
                <a:lnTo>
                  <a:pt x="10959" y="46127"/>
                </a:lnTo>
                <a:lnTo>
                  <a:pt x="11116" y="48510"/>
                </a:lnTo>
                <a:lnTo>
                  <a:pt x="11290" y="57931"/>
                </a:lnTo>
                <a:lnTo>
                  <a:pt x="11426" y="89042"/>
                </a:lnTo>
                <a:lnTo>
                  <a:pt x="12697" y="89820"/>
                </a:lnTo>
                <a:lnTo>
                  <a:pt x="14815" y="90339"/>
                </a:lnTo>
                <a:lnTo>
                  <a:pt x="17497" y="90685"/>
                </a:lnTo>
                <a:lnTo>
                  <a:pt x="19284" y="92186"/>
                </a:lnTo>
                <a:lnTo>
                  <a:pt x="20476" y="94456"/>
                </a:lnTo>
                <a:lnTo>
                  <a:pt x="21270" y="97239"/>
                </a:lnTo>
                <a:lnTo>
                  <a:pt x="23070" y="99095"/>
                </a:lnTo>
                <a:lnTo>
                  <a:pt x="25540" y="100333"/>
                </a:lnTo>
                <a:lnTo>
                  <a:pt x="32561" y="102318"/>
                </a:lnTo>
                <a:lnTo>
                  <a:pt x="34408" y="102481"/>
                </a:lnTo>
                <a:lnTo>
                  <a:pt x="36908" y="102590"/>
                </a:lnTo>
                <a:lnTo>
                  <a:pt x="43073" y="102710"/>
                </a:lnTo>
                <a:lnTo>
                  <a:pt x="50047" y="102763"/>
                </a:lnTo>
                <a:lnTo>
                  <a:pt x="52414" y="101508"/>
                </a:lnTo>
                <a:lnTo>
                  <a:pt x="53993" y="99401"/>
                </a:lnTo>
                <a:lnTo>
                  <a:pt x="55045" y="96726"/>
                </a:lnTo>
                <a:lnTo>
                  <a:pt x="57017" y="93673"/>
                </a:lnTo>
                <a:lnTo>
                  <a:pt x="59601" y="90367"/>
                </a:lnTo>
                <a:lnTo>
                  <a:pt x="62594" y="86894"/>
                </a:lnTo>
                <a:lnTo>
                  <a:pt x="64589" y="83308"/>
                </a:lnTo>
                <a:lnTo>
                  <a:pt x="65919" y="79648"/>
                </a:lnTo>
                <a:lnTo>
                  <a:pt x="66806" y="75937"/>
                </a:lnTo>
                <a:lnTo>
                  <a:pt x="68667" y="70924"/>
                </a:lnTo>
                <a:lnTo>
                  <a:pt x="71178" y="65041"/>
                </a:lnTo>
                <a:lnTo>
                  <a:pt x="74122" y="58580"/>
                </a:lnTo>
                <a:lnTo>
                  <a:pt x="74815" y="51732"/>
                </a:lnTo>
                <a:lnTo>
                  <a:pt x="74006" y="44627"/>
                </a:lnTo>
                <a:lnTo>
                  <a:pt x="72197" y="37350"/>
                </a:lnTo>
                <a:lnTo>
                  <a:pt x="70991" y="31229"/>
                </a:lnTo>
                <a:lnTo>
                  <a:pt x="70188" y="25878"/>
                </a:lnTo>
                <a:lnTo>
                  <a:pt x="69652" y="21041"/>
                </a:lnTo>
                <a:lnTo>
                  <a:pt x="69294" y="16546"/>
                </a:lnTo>
                <a:lnTo>
                  <a:pt x="69056" y="12280"/>
                </a:lnTo>
                <a:lnTo>
                  <a:pt x="68897" y="8165"/>
                </a:lnTo>
                <a:lnTo>
                  <a:pt x="67521" y="5423"/>
                </a:lnTo>
                <a:lnTo>
                  <a:pt x="65334" y="3594"/>
                </a:lnTo>
                <a:lnTo>
                  <a:pt x="62606" y="2375"/>
                </a:lnTo>
                <a:lnTo>
                  <a:pt x="59517" y="1562"/>
                </a:lnTo>
                <a:lnTo>
                  <a:pt x="56188" y="1021"/>
                </a:lnTo>
                <a:lnTo>
                  <a:pt x="52699" y="659"/>
                </a:lnTo>
                <a:lnTo>
                  <a:pt x="49102" y="418"/>
                </a:lnTo>
                <a:lnTo>
                  <a:pt x="45434" y="258"/>
                </a:lnTo>
                <a:lnTo>
                  <a:pt x="36491" y="0"/>
                </a:lnTo>
                <a:lnTo>
                  <a:pt x="34487" y="1248"/>
                </a:lnTo>
                <a:lnTo>
                  <a:pt x="31881" y="3351"/>
                </a:lnTo>
                <a:lnTo>
                  <a:pt x="24641" y="9783"/>
                </a:lnTo>
                <a:lnTo>
                  <a:pt x="17320" y="16966"/>
                </a:lnTo>
                <a:lnTo>
                  <a:pt x="15356" y="20179"/>
                </a:lnTo>
                <a:lnTo>
                  <a:pt x="14048" y="23592"/>
                </a:lnTo>
                <a:lnTo>
                  <a:pt x="13175" y="27136"/>
                </a:lnTo>
                <a:lnTo>
                  <a:pt x="13863" y="32040"/>
                </a:lnTo>
                <a:lnTo>
                  <a:pt x="15592" y="37849"/>
                </a:lnTo>
                <a:lnTo>
                  <a:pt x="21424" y="53286"/>
                </a:lnTo>
                <a:lnTo>
                  <a:pt x="23173" y="57093"/>
                </a:lnTo>
                <a:lnTo>
                  <a:pt x="28502" y="68096"/>
                </a:lnTo>
                <a:lnTo>
                  <a:pt x="30431" y="73316"/>
                </a:lnTo>
                <a:lnTo>
                  <a:pt x="31717" y="78066"/>
                </a:lnTo>
                <a:lnTo>
                  <a:pt x="32575" y="82503"/>
                </a:lnTo>
                <a:lnTo>
                  <a:pt x="34416" y="86731"/>
                </a:lnTo>
                <a:lnTo>
                  <a:pt x="36914" y="90820"/>
                </a:lnTo>
                <a:lnTo>
                  <a:pt x="43980" y="100439"/>
                </a:lnTo>
                <a:lnTo>
                  <a:pt x="45830" y="101228"/>
                </a:lnTo>
                <a:lnTo>
                  <a:pt x="48333" y="101754"/>
                </a:lnTo>
                <a:lnTo>
                  <a:pt x="51272" y="102105"/>
                </a:lnTo>
                <a:lnTo>
                  <a:pt x="54501" y="102339"/>
                </a:lnTo>
                <a:lnTo>
                  <a:pt x="57924" y="102495"/>
                </a:lnTo>
                <a:lnTo>
                  <a:pt x="65114" y="102667"/>
                </a:lnTo>
                <a:lnTo>
                  <a:pt x="72542" y="102745"/>
                </a:lnTo>
                <a:lnTo>
                  <a:pt x="76302" y="101495"/>
                </a:lnTo>
                <a:lnTo>
                  <a:pt x="80078" y="99392"/>
                </a:lnTo>
                <a:lnTo>
                  <a:pt x="89195" y="92960"/>
                </a:lnTo>
                <a:lnTo>
                  <a:pt x="91213" y="91162"/>
                </a:lnTo>
                <a:lnTo>
                  <a:pt x="96843" y="85778"/>
                </a:lnTo>
                <a:lnTo>
                  <a:pt x="97582" y="82564"/>
                </a:lnTo>
                <a:lnTo>
                  <a:pt x="96804" y="79152"/>
                </a:lnTo>
                <a:lnTo>
                  <a:pt x="95016" y="75606"/>
                </a:lnTo>
                <a:lnTo>
                  <a:pt x="93824" y="71973"/>
                </a:lnTo>
                <a:lnTo>
                  <a:pt x="93029" y="68280"/>
                </a:lnTo>
                <a:lnTo>
                  <a:pt x="91753" y="59298"/>
                </a:lnTo>
                <a:lnTo>
                  <a:pt x="91649" y="57291"/>
                </a:lnTo>
                <a:lnTo>
                  <a:pt x="91533" y="51674"/>
                </a:lnTo>
                <a:lnTo>
                  <a:pt x="90232" y="48398"/>
                </a:lnTo>
                <a:lnTo>
                  <a:pt x="88094" y="44944"/>
                </a:lnTo>
                <a:lnTo>
                  <a:pt x="85399" y="41372"/>
                </a:lnTo>
                <a:lnTo>
                  <a:pt x="83603" y="37720"/>
                </a:lnTo>
                <a:lnTo>
                  <a:pt x="82405" y="34016"/>
                </a:lnTo>
                <a:lnTo>
                  <a:pt x="81606" y="30276"/>
                </a:lnTo>
                <a:lnTo>
                  <a:pt x="79804" y="27783"/>
                </a:lnTo>
                <a:lnTo>
                  <a:pt x="77333" y="26121"/>
                </a:lnTo>
                <a:lnTo>
                  <a:pt x="74415" y="25013"/>
                </a:lnTo>
                <a:lnTo>
                  <a:pt x="72470" y="23004"/>
                </a:lnTo>
                <a:lnTo>
                  <a:pt x="71173" y="20395"/>
                </a:lnTo>
                <a:lnTo>
                  <a:pt x="70308" y="17385"/>
                </a:lnTo>
                <a:lnTo>
                  <a:pt x="68462" y="15379"/>
                </a:lnTo>
                <a:lnTo>
                  <a:pt x="65961" y="14042"/>
                </a:lnTo>
                <a:lnTo>
                  <a:pt x="58890" y="11894"/>
                </a:lnTo>
                <a:lnTo>
                  <a:pt x="57040" y="11719"/>
                </a:lnTo>
                <a:lnTo>
                  <a:pt x="54537" y="11601"/>
                </a:lnTo>
                <a:lnTo>
                  <a:pt x="51598" y="11523"/>
                </a:lnTo>
                <a:lnTo>
                  <a:pt x="48368" y="12741"/>
                </a:lnTo>
                <a:lnTo>
                  <a:pt x="44946" y="14822"/>
                </a:lnTo>
                <a:lnTo>
                  <a:pt x="41394" y="17481"/>
                </a:lnTo>
                <a:lnTo>
                  <a:pt x="37755" y="20523"/>
                </a:lnTo>
                <a:lnTo>
                  <a:pt x="34060" y="23820"/>
                </a:lnTo>
                <a:lnTo>
                  <a:pt x="25072" y="32171"/>
                </a:lnTo>
                <a:lnTo>
                  <a:pt x="17447" y="39685"/>
                </a:lnTo>
                <a:lnTo>
                  <a:pt x="15442" y="42946"/>
                </a:lnTo>
                <a:lnTo>
                  <a:pt x="14104" y="46389"/>
                </a:lnTo>
                <a:lnTo>
                  <a:pt x="12222" y="53917"/>
                </a:lnTo>
                <a:lnTo>
                  <a:pt x="11430" y="68516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78"/>
          <p:cNvSpPr/>
          <p:nvPr/>
        </p:nvSpPr>
        <p:spPr bwMode="auto">
          <a:xfrm>
            <a:off x="6172340" y="4114800"/>
            <a:ext cx="74892" cy="68563"/>
          </a:xfrm>
          <a:custGeom>
            <a:avLst/>
            <a:gdLst/>
            <a:ahLst/>
            <a:cxnLst/>
            <a:rect l="0" t="0" r="0" b="0"/>
            <a:pathLst>
              <a:path w="74892" h="68563">
                <a:moveTo>
                  <a:pt x="57010" y="0"/>
                </a:moveTo>
                <a:lnTo>
                  <a:pt x="11593" y="0"/>
                </a:lnTo>
                <a:lnTo>
                  <a:pt x="11492" y="1270"/>
                </a:lnTo>
                <a:lnTo>
                  <a:pt x="11424" y="3386"/>
                </a:lnTo>
                <a:lnTo>
                  <a:pt x="11379" y="6067"/>
                </a:lnTo>
                <a:lnTo>
                  <a:pt x="10080" y="9125"/>
                </a:lnTo>
                <a:lnTo>
                  <a:pt x="7943" y="12433"/>
                </a:lnTo>
                <a:lnTo>
                  <a:pt x="5249" y="15909"/>
                </a:lnTo>
                <a:lnTo>
                  <a:pt x="3452" y="19496"/>
                </a:lnTo>
                <a:lnTo>
                  <a:pt x="2254" y="23157"/>
                </a:lnTo>
                <a:lnTo>
                  <a:pt x="1456" y="26868"/>
                </a:lnTo>
                <a:lnTo>
                  <a:pt x="924" y="30612"/>
                </a:lnTo>
                <a:lnTo>
                  <a:pt x="569" y="34378"/>
                </a:lnTo>
                <a:lnTo>
                  <a:pt x="0" y="43479"/>
                </a:lnTo>
                <a:lnTo>
                  <a:pt x="1223" y="44226"/>
                </a:lnTo>
                <a:lnTo>
                  <a:pt x="3309" y="44724"/>
                </a:lnTo>
                <a:lnTo>
                  <a:pt x="5968" y="45056"/>
                </a:lnTo>
                <a:lnTo>
                  <a:pt x="7743" y="46547"/>
                </a:lnTo>
                <a:lnTo>
                  <a:pt x="8925" y="48811"/>
                </a:lnTo>
                <a:lnTo>
                  <a:pt x="10822" y="55502"/>
                </a:lnTo>
                <a:lnTo>
                  <a:pt x="12248" y="57321"/>
                </a:lnTo>
                <a:lnTo>
                  <a:pt x="14469" y="59804"/>
                </a:lnTo>
                <a:lnTo>
                  <a:pt x="21090" y="66846"/>
                </a:lnTo>
                <a:lnTo>
                  <a:pt x="22903" y="66154"/>
                </a:lnTo>
                <a:lnTo>
                  <a:pt x="25382" y="64422"/>
                </a:lnTo>
                <a:lnTo>
                  <a:pt x="32418" y="58586"/>
                </a:lnTo>
                <a:lnTo>
                  <a:pt x="32995" y="56837"/>
                </a:lnTo>
                <a:lnTo>
                  <a:pt x="33380" y="54402"/>
                </a:lnTo>
                <a:lnTo>
                  <a:pt x="33637" y="51507"/>
                </a:lnTo>
                <a:lnTo>
                  <a:pt x="32537" y="48308"/>
                </a:lnTo>
                <a:lnTo>
                  <a:pt x="30535" y="44905"/>
                </a:lnTo>
                <a:lnTo>
                  <a:pt x="24263" y="36386"/>
                </a:lnTo>
                <a:lnTo>
                  <a:pt x="22479" y="34418"/>
                </a:lnTo>
                <a:lnTo>
                  <a:pt x="13014" y="24632"/>
                </a:lnTo>
                <a:lnTo>
                  <a:pt x="5733" y="17317"/>
                </a:lnTo>
                <a:lnTo>
                  <a:pt x="3775" y="16625"/>
                </a:lnTo>
                <a:lnTo>
                  <a:pt x="2470" y="17433"/>
                </a:lnTo>
                <a:lnTo>
                  <a:pt x="1600" y="19242"/>
                </a:lnTo>
                <a:lnTo>
                  <a:pt x="1020" y="21718"/>
                </a:lnTo>
                <a:lnTo>
                  <a:pt x="633" y="24638"/>
                </a:lnTo>
                <a:lnTo>
                  <a:pt x="375" y="27855"/>
                </a:lnTo>
                <a:lnTo>
                  <a:pt x="203" y="31270"/>
                </a:lnTo>
                <a:lnTo>
                  <a:pt x="12" y="38451"/>
                </a:lnTo>
                <a:lnTo>
                  <a:pt x="1232" y="42144"/>
                </a:lnTo>
                <a:lnTo>
                  <a:pt x="3314" y="45876"/>
                </a:lnTo>
                <a:lnTo>
                  <a:pt x="5973" y="49633"/>
                </a:lnTo>
                <a:lnTo>
                  <a:pt x="7745" y="53409"/>
                </a:lnTo>
                <a:lnTo>
                  <a:pt x="8926" y="57196"/>
                </a:lnTo>
                <a:lnTo>
                  <a:pt x="9714" y="60990"/>
                </a:lnTo>
                <a:lnTo>
                  <a:pt x="12779" y="63520"/>
                </a:lnTo>
                <a:lnTo>
                  <a:pt x="17362" y="65206"/>
                </a:lnTo>
                <a:lnTo>
                  <a:pt x="22959" y="66331"/>
                </a:lnTo>
                <a:lnTo>
                  <a:pt x="27959" y="67081"/>
                </a:lnTo>
                <a:lnTo>
                  <a:pt x="32562" y="67580"/>
                </a:lnTo>
                <a:lnTo>
                  <a:pt x="36901" y="67913"/>
                </a:lnTo>
                <a:lnTo>
                  <a:pt x="41064" y="68135"/>
                </a:lnTo>
                <a:lnTo>
                  <a:pt x="49076" y="68382"/>
                </a:lnTo>
                <a:lnTo>
                  <a:pt x="66154" y="68562"/>
                </a:lnTo>
                <a:lnTo>
                  <a:pt x="66916" y="67298"/>
                </a:lnTo>
                <a:lnTo>
                  <a:pt x="67424" y="65185"/>
                </a:lnTo>
                <a:lnTo>
                  <a:pt x="67762" y="62507"/>
                </a:lnTo>
                <a:lnTo>
                  <a:pt x="69258" y="60721"/>
                </a:lnTo>
                <a:lnTo>
                  <a:pt x="71525" y="59530"/>
                </a:lnTo>
                <a:lnTo>
                  <a:pt x="74307" y="58737"/>
                </a:lnTo>
                <a:lnTo>
                  <a:pt x="74891" y="56937"/>
                </a:lnTo>
                <a:lnTo>
                  <a:pt x="74011" y="54468"/>
                </a:lnTo>
                <a:lnTo>
                  <a:pt x="72154" y="51552"/>
                </a:lnTo>
                <a:lnTo>
                  <a:pt x="70915" y="48338"/>
                </a:lnTo>
                <a:lnTo>
                  <a:pt x="70090" y="44925"/>
                </a:lnTo>
                <a:lnTo>
                  <a:pt x="69540" y="41380"/>
                </a:lnTo>
                <a:lnTo>
                  <a:pt x="67903" y="37746"/>
                </a:lnTo>
                <a:lnTo>
                  <a:pt x="65542" y="34054"/>
                </a:lnTo>
                <a:lnTo>
                  <a:pt x="62698" y="30323"/>
                </a:lnTo>
                <a:lnTo>
                  <a:pt x="59531" y="27835"/>
                </a:lnTo>
                <a:lnTo>
                  <a:pt x="56151" y="26176"/>
                </a:lnTo>
                <a:lnTo>
                  <a:pt x="52627" y="25071"/>
                </a:lnTo>
                <a:lnTo>
                  <a:pt x="49008" y="24334"/>
                </a:lnTo>
                <a:lnTo>
                  <a:pt x="45325" y="23842"/>
                </a:lnTo>
                <a:lnTo>
                  <a:pt x="41600" y="23515"/>
                </a:lnTo>
                <a:lnTo>
                  <a:pt x="37846" y="23296"/>
                </a:lnTo>
                <a:lnTo>
                  <a:pt x="30289" y="23054"/>
                </a:lnTo>
                <a:lnTo>
                  <a:pt x="27766" y="24259"/>
                </a:lnTo>
                <a:lnTo>
                  <a:pt x="26084" y="26332"/>
                </a:lnTo>
                <a:lnTo>
                  <a:pt x="11289" y="34289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79"/>
          <p:cNvSpPr/>
          <p:nvPr/>
        </p:nvSpPr>
        <p:spPr bwMode="auto">
          <a:xfrm>
            <a:off x="4091940" y="5978521"/>
            <a:ext cx="274320" cy="262043"/>
          </a:xfrm>
          <a:custGeom>
            <a:avLst/>
            <a:gdLst/>
            <a:ahLst/>
            <a:cxnLst/>
            <a:rect l="0" t="0" r="0" b="0"/>
            <a:pathLst>
              <a:path w="274320" h="262043">
                <a:moveTo>
                  <a:pt x="0" y="79379"/>
                </a:moveTo>
                <a:lnTo>
                  <a:pt x="6068" y="91514"/>
                </a:lnTo>
                <a:lnTo>
                  <a:pt x="7855" y="96359"/>
                </a:lnTo>
                <a:lnTo>
                  <a:pt x="9046" y="100859"/>
                </a:lnTo>
                <a:lnTo>
                  <a:pt x="9841" y="105128"/>
                </a:lnTo>
                <a:lnTo>
                  <a:pt x="14110" y="113259"/>
                </a:lnTo>
                <a:lnTo>
                  <a:pt x="17027" y="117206"/>
                </a:lnTo>
                <a:lnTo>
                  <a:pt x="18971" y="122377"/>
                </a:lnTo>
                <a:lnTo>
                  <a:pt x="20267" y="128364"/>
                </a:lnTo>
                <a:lnTo>
                  <a:pt x="21131" y="134895"/>
                </a:lnTo>
                <a:lnTo>
                  <a:pt x="22977" y="140519"/>
                </a:lnTo>
                <a:lnTo>
                  <a:pt x="25478" y="145540"/>
                </a:lnTo>
                <a:lnTo>
                  <a:pt x="32914" y="157043"/>
                </a:lnTo>
                <a:lnTo>
                  <a:pt x="44685" y="174856"/>
                </a:lnTo>
                <a:lnTo>
                  <a:pt x="48840" y="183670"/>
                </a:lnTo>
                <a:lnTo>
                  <a:pt x="51610" y="192086"/>
                </a:lnTo>
                <a:lnTo>
                  <a:pt x="53456" y="200237"/>
                </a:lnTo>
                <a:lnTo>
                  <a:pt x="57227" y="208211"/>
                </a:lnTo>
                <a:lnTo>
                  <a:pt x="62282" y="216067"/>
                </a:lnTo>
                <a:lnTo>
                  <a:pt x="68191" y="223844"/>
                </a:lnTo>
                <a:lnTo>
                  <a:pt x="73401" y="230298"/>
                </a:lnTo>
                <a:lnTo>
                  <a:pt x="78144" y="235872"/>
                </a:lnTo>
                <a:lnTo>
                  <a:pt x="82576" y="240857"/>
                </a:lnTo>
                <a:lnTo>
                  <a:pt x="85530" y="245451"/>
                </a:lnTo>
                <a:lnTo>
                  <a:pt x="87500" y="249783"/>
                </a:lnTo>
                <a:lnTo>
                  <a:pt x="91372" y="262042"/>
                </a:lnTo>
                <a:lnTo>
                  <a:pt x="85352" y="256127"/>
                </a:lnTo>
                <a:lnTo>
                  <a:pt x="64569" y="235385"/>
                </a:lnTo>
                <a:lnTo>
                  <a:pt x="62096" y="231643"/>
                </a:lnTo>
                <a:lnTo>
                  <a:pt x="56075" y="216498"/>
                </a:lnTo>
                <a:lnTo>
                  <a:pt x="45665" y="194507"/>
                </a:lnTo>
                <a:lnTo>
                  <a:pt x="31592" y="165702"/>
                </a:lnTo>
                <a:lnTo>
                  <a:pt x="28682" y="157247"/>
                </a:lnTo>
                <a:lnTo>
                  <a:pt x="26741" y="149071"/>
                </a:lnTo>
                <a:lnTo>
                  <a:pt x="25447" y="141081"/>
                </a:lnTo>
                <a:lnTo>
                  <a:pt x="23315" y="133212"/>
                </a:lnTo>
                <a:lnTo>
                  <a:pt x="20623" y="125428"/>
                </a:lnTo>
                <a:lnTo>
                  <a:pt x="17558" y="117699"/>
                </a:lnTo>
                <a:lnTo>
                  <a:pt x="15515" y="111275"/>
                </a:lnTo>
                <a:lnTo>
                  <a:pt x="14153" y="105723"/>
                </a:lnTo>
                <a:lnTo>
                  <a:pt x="13245" y="100752"/>
                </a:lnTo>
                <a:lnTo>
                  <a:pt x="11370" y="94897"/>
                </a:lnTo>
                <a:lnTo>
                  <a:pt x="8850" y="88455"/>
                </a:lnTo>
                <a:lnTo>
                  <a:pt x="5900" y="81619"/>
                </a:lnTo>
                <a:lnTo>
                  <a:pt x="3933" y="75793"/>
                </a:lnTo>
                <a:lnTo>
                  <a:pt x="2622" y="70638"/>
                </a:lnTo>
                <a:lnTo>
                  <a:pt x="1748" y="65932"/>
                </a:lnTo>
                <a:lnTo>
                  <a:pt x="1165" y="60253"/>
                </a:lnTo>
                <a:lnTo>
                  <a:pt x="777" y="53929"/>
                </a:lnTo>
                <a:lnTo>
                  <a:pt x="345" y="41397"/>
                </a:lnTo>
                <a:lnTo>
                  <a:pt x="153" y="31595"/>
                </a:lnTo>
                <a:lnTo>
                  <a:pt x="1372" y="28473"/>
                </a:lnTo>
                <a:lnTo>
                  <a:pt x="3454" y="26391"/>
                </a:lnTo>
                <a:lnTo>
                  <a:pt x="6113" y="25004"/>
                </a:lnTo>
                <a:lnTo>
                  <a:pt x="7885" y="22809"/>
                </a:lnTo>
                <a:lnTo>
                  <a:pt x="9067" y="20076"/>
                </a:lnTo>
                <a:lnTo>
                  <a:pt x="9854" y="16983"/>
                </a:lnTo>
                <a:lnTo>
                  <a:pt x="14116" y="10161"/>
                </a:lnTo>
                <a:lnTo>
                  <a:pt x="17031" y="6563"/>
                </a:lnTo>
                <a:lnTo>
                  <a:pt x="21514" y="4164"/>
                </a:lnTo>
                <a:lnTo>
                  <a:pt x="27042" y="2566"/>
                </a:lnTo>
                <a:lnTo>
                  <a:pt x="33268" y="1500"/>
                </a:lnTo>
                <a:lnTo>
                  <a:pt x="38688" y="789"/>
                </a:lnTo>
                <a:lnTo>
                  <a:pt x="43572" y="316"/>
                </a:lnTo>
                <a:lnTo>
                  <a:pt x="48098" y="0"/>
                </a:lnTo>
                <a:lnTo>
                  <a:pt x="53655" y="1059"/>
                </a:lnTo>
                <a:lnTo>
                  <a:pt x="59900" y="3036"/>
                </a:lnTo>
                <a:lnTo>
                  <a:pt x="66603" y="5623"/>
                </a:lnTo>
                <a:lnTo>
                  <a:pt x="72342" y="7348"/>
                </a:lnTo>
                <a:lnTo>
                  <a:pt x="77438" y="8498"/>
                </a:lnTo>
                <a:lnTo>
                  <a:pt x="82105" y="9265"/>
                </a:lnTo>
                <a:lnTo>
                  <a:pt x="90296" y="12316"/>
                </a:lnTo>
                <a:lnTo>
                  <a:pt x="100838" y="16890"/>
                </a:lnTo>
                <a:lnTo>
                  <a:pt x="112945" y="22480"/>
                </a:lnTo>
                <a:lnTo>
                  <a:pt x="123556" y="28746"/>
                </a:lnTo>
                <a:lnTo>
                  <a:pt x="133171" y="35464"/>
                </a:lnTo>
                <a:lnTo>
                  <a:pt x="142120" y="42482"/>
                </a:lnTo>
                <a:lnTo>
                  <a:pt x="150627" y="48431"/>
                </a:lnTo>
                <a:lnTo>
                  <a:pt x="158838" y="53667"/>
                </a:lnTo>
                <a:lnTo>
                  <a:pt x="166852" y="58427"/>
                </a:lnTo>
                <a:lnTo>
                  <a:pt x="173464" y="62871"/>
                </a:lnTo>
                <a:lnTo>
                  <a:pt x="179143" y="67104"/>
                </a:lnTo>
                <a:lnTo>
                  <a:pt x="184198" y="71195"/>
                </a:lnTo>
                <a:lnTo>
                  <a:pt x="190109" y="76463"/>
                </a:lnTo>
                <a:lnTo>
                  <a:pt x="203449" y="89090"/>
                </a:lnTo>
                <a:lnTo>
                  <a:pt x="231874" y="116993"/>
                </a:lnTo>
                <a:lnTo>
                  <a:pt x="235862" y="122234"/>
                </a:lnTo>
                <a:lnTo>
                  <a:pt x="239792" y="128269"/>
                </a:lnTo>
                <a:lnTo>
                  <a:pt x="243681" y="134832"/>
                </a:lnTo>
                <a:lnTo>
                  <a:pt x="246274" y="140477"/>
                </a:lnTo>
                <a:lnTo>
                  <a:pt x="248002" y="145512"/>
                </a:lnTo>
                <a:lnTo>
                  <a:pt x="249155" y="150137"/>
                </a:lnTo>
                <a:lnTo>
                  <a:pt x="251193" y="154491"/>
                </a:lnTo>
                <a:lnTo>
                  <a:pt x="253822" y="158664"/>
                </a:lnTo>
                <a:lnTo>
                  <a:pt x="260130" y="166686"/>
                </a:lnTo>
                <a:lnTo>
                  <a:pt x="267166" y="174485"/>
                </a:lnTo>
                <a:lnTo>
                  <a:pt x="269551" y="178343"/>
                </a:lnTo>
                <a:lnTo>
                  <a:pt x="271140" y="182185"/>
                </a:lnTo>
                <a:lnTo>
                  <a:pt x="274319" y="193679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80"/>
          <p:cNvSpPr/>
          <p:nvPr/>
        </p:nvSpPr>
        <p:spPr bwMode="auto">
          <a:xfrm>
            <a:off x="4126229" y="5829300"/>
            <a:ext cx="297181" cy="331470"/>
          </a:xfrm>
          <a:custGeom>
            <a:avLst/>
            <a:gdLst/>
            <a:ahLst/>
            <a:cxnLst/>
            <a:rect l="0" t="0" r="0" b="0"/>
            <a:pathLst>
              <a:path w="297181" h="331470">
                <a:moveTo>
                  <a:pt x="0" y="331469"/>
                </a:moveTo>
                <a:lnTo>
                  <a:pt x="25751" y="305719"/>
                </a:lnTo>
                <a:lnTo>
                  <a:pt x="29867" y="300333"/>
                </a:lnTo>
                <a:lnTo>
                  <a:pt x="33882" y="294202"/>
                </a:lnTo>
                <a:lnTo>
                  <a:pt x="37828" y="287574"/>
                </a:lnTo>
                <a:lnTo>
                  <a:pt x="41729" y="281886"/>
                </a:lnTo>
                <a:lnTo>
                  <a:pt x="49450" y="272179"/>
                </a:lnTo>
                <a:lnTo>
                  <a:pt x="54557" y="266543"/>
                </a:lnTo>
                <a:lnTo>
                  <a:pt x="67004" y="253506"/>
                </a:lnTo>
                <a:lnTo>
                  <a:pt x="77690" y="238854"/>
                </a:lnTo>
                <a:lnTo>
                  <a:pt x="91163" y="218926"/>
                </a:lnTo>
                <a:lnTo>
                  <a:pt x="106496" y="195480"/>
                </a:lnTo>
                <a:lnTo>
                  <a:pt x="119257" y="177310"/>
                </a:lnTo>
                <a:lnTo>
                  <a:pt x="130305" y="162656"/>
                </a:lnTo>
                <a:lnTo>
                  <a:pt x="140210" y="150347"/>
                </a:lnTo>
                <a:lnTo>
                  <a:pt x="154434" y="135791"/>
                </a:lnTo>
                <a:lnTo>
                  <a:pt x="171536" y="119738"/>
                </a:lnTo>
                <a:lnTo>
                  <a:pt x="190558" y="102685"/>
                </a:lnTo>
                <a:lnTo>
                  <a:pt x="204508" y="88777"/>
                </a:lnTo>
                <a:lnTo>
                  <a:pt x="215080" y="76964"/>
                </a:lnTo>
                <a:lnTo>
                  <a:pt x="223396" y="66549"/>
                </a:lnTo>
                <a:lnTo>
                  <a:pt x="231481" y="58336"/>
                </a:lnTo>
                <a:lnTo>
                  <a:pt x="239411" y="51591"/>
                </a:lnTo>
                <a:lnTo>
                  <a:pt x="247237" y="45823"/>
                </a:lnTo>
                <a:lnTo>
                  <a:pt x="253725" y="40709"/>
                </a:lnTo>
                <a:lnTo>
                  <a:pt x="259320" y="36029"/>
                </a:lnTo>
                <a:lnTo>
                  <a:pt x="264320" y="31639"/>
                </a:lnTo>
                <a:lnTo>
                  <a:pt x="273262" y="23375"/>
                </a:lnTo>
                <a:lnTo>
                  <a:pt x="285437" y="11582"/>
                </a:lnTo>
                <a:lnTo>
                  <a:pt x="297180" y="0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81"/>
          <p:cNvSpPr/>
          <p:nvPr/>
        </p:nvSpPr>
        <p:spPr bwMode="auto">
          <a:xfrm>
            <a:off x="6092189" y="4240633"/>
            <a:ext cx="250779" cy="285647"/>
          </a:xfrm>
          <a:custGeom>
            <a:avLst/>
            <a:gdLst/>
            <a:ahLst/>
            <a:cxnLst/>
            <a:rect l="0" t="0" r="0" b="0"/>
            <a:pathLst>
              <a:path w="250779" h="285647">
                <a:moveTo>
                  <a:pt x="0" y="79906"/>
                </a:moveTo>
                <a:lnTo>
                  <a:pt x="26868" y="106775"/>
                </a:lnTo>
                <a:lnTo>
                  <a:pt x="29343" y="110518"/>
                </a:lnTo>
                <a:lnTo>
                  <a:pt x="32091" y="118065"/>
                </a:lnTo>
                <a:lnTo>
                  <a:pt x="35365" y="124395"/>
                </a:lnTo>
                <a:lnTo>
                  <a:pt x="40086" y="132426"/>
                </a:lnTo>
                <a:lnTo>
                  <a:pt x="45775" y="141590"/>
                </a:lnTo>
                <a:lnTo>
                  <a:pt x="50837" y="148968"/>
                </a:lnTo>
                <a:lnTo>
                  <a:pt x="55481" y="155158"/>
                </a:lnTo>
                <a:lnTo>
                  <a:pt x="59847" y="160554"/>
                </a:lnTo>
                <a:lnTo>
                  <a:pt x="62759" y="165421"/>
                </a:lnTo>
                <a:lnTo>
                  <a:pt x="65993" y="174216"/>
                </a:lnTo>
                <a:lnTo>
                  <a:pt x="74204" y="195905"/>
                </a:lnTo>
                <a:lnTo>
                  <a:pt x="79949" y="210579"/>
                </a:lnTo>
                <a:lnTo>
                  <a:pt x="85049" y="220362"/>
                </a:lnTo>
                <a:lnTo>
                  <a:pt x="89720" y="226883"/>
                </a:lnTo>
                <a:lnTo>
                  <a:pt x="94104" y="231231"/>
                </a:lnTo>
                <a:lnTo>
                  <a:pt x="97026" y="235399"/>
                </a:lnTo>
                <a:lnTo>
                  <a:pt x="100273" y="243418"/>
                </a:lnTo>
                <a:lnTo>
                  <a:pt x="102642" y="250659"/>
                </a:lnTo>
                <a:lnTo>
                  <a:pt x="102803" y="245082"/>
                </a:lnTo>
                <a:lnTo>
                  <a:pt x="101555" y="243364"/>
                </a:lnTo>
                <a:lnTo>
                  <a:pt x="99454" y="242218"/>
                </a:lnTo>
                <a:lnTo>
                  <a:pt x="96783" y="241454"/>
                </a:lnTo>
                <a:lnTo>
                  <a:pt x="95002" y="239675"/>
                </a:lnTo>
                <a:lnTo>
                  <a:pt x="93814" y="237219"/>
                </a:lnTo>
                <a:lnTo>
                  <a:pt x="91226" y="229833"/>
                </a:lnTo>
                <a:lnTo>
                  <a:pt x="88757" y="224308"/>
                </a:lnTo>
                <a:lnTo>
                  <a:pt x="85842" y="218084"/>
                </a:lnTo>
                <a:lnTo>
                  <a:pt x="82628" y="212665"/>
                </a:lnTo>
                <a:lnTo>
                  <a:pt x="79216" y="207782"/>
                </a:lnTo>
                <a:lnTo>
                  <a:pt x="72037" y="198970"/>
                </a:lnTo>
                <a:lnTo>
                  <a:pt x="64614" y="190820"/>
                </a:lnTo>
                <a:lnTo>
                  <a:pt x="62126" y="186869"/>
                </a:lnTo>
                <a:lnTo>
                  <a:pt x="59362" y="179092"/>
                </a:lnTo>
                <a:lnTo>
                  <a:pt x="57355" y="176510"/>
                </a:lnTo>
                <a:lnTo>
                  <a:pt x="54747" y="174789"/>
                </a:lnTo>
                <a:lnTo>
                  <a:pt x="51738" y="173642"/>
                </a:lnTo>
                <a:lnTo>
                  <a:pt x="49733" y="171606"/>
                </a:lnTo>
                <a:lnTo>
                  <a:pt x="48395" y="168980"/>
                </a:lnTo>
                <a:lnTo>
                  <a:pt x="47504" y="165958"/>
                </a:lnTo>
                <a:lnTo>
                  <a:pt x="43127" y="159215"/>
                </a:lnTo>
                <a:lnTo>
                  <a:pt x="40181" y="155639"/>
                </a:lnTo>
                <a:lnTo>
                  <a:pt x="38217" y="151985"/>
                </a:lnTo>
                <a:lnTo>
                  <a:pt x="36036" y="144538"/>
                </a:lnTo>
                <a:lnTo>
                  <a:pt x="31680" y="136995"/>
                </a:lnTo>
                <a:lnTo>
                  <a:pt x="28740" y="133205"/>
                </a:lnTo>
                <a:lnTo>
                  <a:pt x="25474" y="125608"/>
                </a:lnTo>
                <a:lnTo>
                  <a:pt x="24602" y="121804"/>
                </a:lnTo>
                <a:lnTo>
                  <a:pt x="20248" y="114191"/>
                </a:lnTo>
                <a:lnTo>
                  <a:pt x="17309" y="110383"/>
                </a:lnTo>
                <a:lnTo>
                  <a:pt x="14043" y="102765"/>
                </a:lnTo>
                <a:lnTo>
                  <a:pt x="13172" y="98955"/>
                </a:lnTo>
                <a:lnTo>
                  <a:pt x="13862" y="95146"/>
                </a:lnTo>
                <a:lnTo>
                  <a:pt x="18015" y="87526"/>
                </a:lnTo>
                <a:lnTo>
                  <a:pt x="20707" y="79906"/>
                </a:lnTo>
                <a:lnTo>
                  <a:pt x="21425" y="76096"/>
                </a:lnTo>
                <a:lnTo>
                  <a:pt x="25609" y="68476"/>
                </a:lnTo>
                <a:lnTo>
                  <a:pt x="32972" y="59587"/>
                </a:lnTo>
                <a:lnTo>
                  <a:pt x="38492" y="53660"/>
                </a:lnTo>
                <a:lnTo>
                  <a:pt x="59533" y="31965"/>
                </a:lnTo>
                <a:lnTo>
                  <a:pt x="66359" y="26356"/>
                </a:lnTo>
                <a:lnTo>
                  <a:pt x="74719" y="20076"/>
                </a:lnTo>
                <a:lnTo>
                  <a:pt x="84103" y="13349"/>
                </a:lnTo>
                <a:lnTo>
                  <a:pt x="92898" y="8865"/>
                </a:lnTo>
                <a:lnTo>
                  <a:pt x="101303" y="5876"/>
                </a:lnTo>
                <a:lnTo>
                  <a:pt x="109446" y="3883"/>
                </a:lnTo>
                <a:lnTo>
                  <a:pt x="116144" y="2554"/>
                </a:lnTo>
                <a:lnTo>
                  <a:pt x="121880" y="1668"/>
                </a:lnTo>
                <a:lnTo>
                  <a:pt x="126973" y="1077"/>
                </a:lnTo>
                <a:lnTo>
                  <a:pt x="131639" y="684"/>
                </a:lnTo>
                <a:lnTo>
                  <a:pt x="136020" y="421"/>
                </a:lnTo>
                <a:lnTo>
                  <a:pt x="144274" y="130"/>
                </a:lnTo>
                <a:lnTo>
                  <a:pt x="152175" y="0"/>
                </a:lnTo>
                <a:lnTo>
                  <a:pt x="156060" y="1235"/>
                </a:lnTo>
                <a:lnTo>
                  <a:pt x="163764" y="5995"/>
                </a:lnTo>
                <a:lnTo>
                  <a:pt x="166326" y="9042"/>
                </a:lnTo>
                <a:lnTo>
                  <a:pt x="168034" y="12344"/>
                </a:lnTo>
                <a:lnTo>
                  <a:pt x="169933" y="19399"/>
                </a:lnTo>
                <a:lnTo>
                  <a:pt x="170776" y="26767"/>
                </a:lnTo>
                <a:lnTo>
                  <a:pt x="171150" y="34276"/>
                </a:lnTo>
                <a:lnTo>
                  <a:pt x="171317" y="41846"/>
                </a:lnTo>
                <a:lnTo>
                  <a:pt x="171391" y="49444"/>
                </a:lnTo>
                <a:lnTo>
                  <a:pt x="168871" y="55788"/>
                </a:lnTo>
                <a:lnTo>
                  <a:pt x="164651" y="63828"/>
                </a:lnTo>
                <a:lnTo>
                  <a:pt x="159298" y="72997"/>
                </a:lnTo>
                <a:lnTo>
                  <a:pt x="151918" y="82920"/>
                </a:lnTo>
                <a:lnTo>
                  <a:pt x="143189" y="93346"/>
                </a:lnTo>
                <a:lnTo>
                  <a:pt x="125870" y="112549"/>
                </a:lnTo>
                <a:lnTo>
                  <a:pt x="113939" y="125318"/>
                </a:lnTo>
                <a:lnTo>
                  <a:pt x="100083" y="139646"/>
                </a:lnTo>
                <a:lnTo>
                  <a:pt x="59416" y="180509"/>
                </a:lnTo>
                <a:lnTo>
                  <a:pt x="57391" y="179995"/>
                </a:lnTo>
                <a:lnTo>
                  <a:pt x="51754" y="176037"/>
                </a:lnTo>
                <a:lnTo>
                  <a:pt x="51013" y="174473"/>
                </a:lnTo>
                <a:lnTo>
                  <a:pt x="51789" y="173431"/>
                </a:lnTo>
                <a:lnTo>
                  <a:pt x="53576" y="172736"/>
                </a:lnTo>
                <a:lnTo>
                  <a:pt x="58949" y="168578"/>
                </a:lnTo>
                <a:lnTo>
                  <a:pt x="62159" y="165691"/>
                </a:lnTo>
                <a:lnTo>
                  <a:pt x="65570" y="163766"/>
                </a:lnTo>
                <a:lnTo>
                  <a:pt x="72745" y="161627"/>
                </a:lnTo>
                <a:lnTo>
                  <a:pt x="78977" y="158517"/>
                </a:lnTo>
                <a:lnTo>
                  <a:pt x="86941" y="153903"/>
                </a:lnTo>
                <a:lnTo>
                  <a:pt x="96061" y="148288"/>
                </a:lnTo>
                <a:lnTo>
                  <a:pt x="104681" y="143274"/>
                </a:lnTo>
                <a:lnTo>
                  <a:pt x="121032" y="134317"/>
                </a:lnTo>
                <a:lnTo>
                  <a:pt x="128948" y="131420"/>
                </a:lnTo>
                <a:lnTo>
                  <a:pt x="136766" y="129489"/>
                </a:lnTo>
                <a:lnTo>
                  <a:pt x="144517" y="128201"/>
                </a:lnTo>
                <a:lnTo>
                  <a:pt x="152225" y="127343"/>
                </a:lnTo>
                <a:lnTo>
                  <a:pt x="159903" y="126771"/>
                </a:lnTo>
                <a:lnTo>
                  <a:pt x="173938" y="126135"/>
                </a:lnTo>
                <a:lnTo>
                  <a:pt x="184410" y="125852"/>
                </a:lnTo>
                <a:lnTo>
                  <a:pt x="203513" y="125693"/>
                </a:lnTo>
                <a:lnTo>
                  <a:pt x="209335" y="126941"/>
                </a:lnTo>
                <a:lnTo>
                  <a:pt x="214487" y="129043"/>
                </a:lnTo>
                <a:lnTo>
                  <a:pt x="219192" y="131714"/>
                </a:lnTo>
                <a:lnTo>
                  <a:pt x="223598" y="133495"/>
                </a:lnTo>
                <a:lnTo>
                  <a:pt x="227806" y="134682"/>
                </a:lnTo>
                <a:lnTo>
                  <a:pt x="231881" y="135473"/>
                </a:lnTo>
                <a:lnTo>
                  <a:pt x="235867" y="137271"/>
                </a:lnTo>
                <a:lnTo>
                  <a:pt x="243683" y="142655"/>
                </a:lnTo>
                <a:lnTo>
                  <a:pt x="249156" y="146759"/>
                </a:lnTo>
                <a:lnTo>
                  <a:pt x="250436" y="154492"/>
                </a:lnTo>
                <a:lnTo>
                  <a:pt x="250778" y="160110"/>
                </a:lnTo>
                <a:lnTo>
                  <a:pt x="249735" y="165125"/>
                </a:lnTo>
                <a:lnTo>
                  <a:pt x="247771" y="169739"/>
                </a:lnTo>
                <a:lnTo>
                  <a:pt x="245191" y="174085"/>
                </a:lnTo>
                <a:lnTo>
                  <a:pt x="243470" y="179522"/>
                </a:lnTo>
                <a:lnTo>
                  <a:pt x="242324" y="185687"/>
                </a:lnTo>
                <a:lnTo>
                  <a:pt x="241559" y="192337"/>
                </a:lnTo>
                <a:lnTo>
                  <a:pt x="239780" y="198040"/>
                </a:lnTo>
                <a:lnTo>
                  <a:pt x="237324" y="203112"/>
                </a:lnTo>
                <a:lnTo>
                  <a:pt x="234415" y="207764"/>
                </a:lnTo>
                <a:lnTo>
                  <a:pt x="229937" y="212135"/>
                </a:lnTo>
                <a:lnTo>
                  <a:pt x="224412" y="216318"/>
                </a:lnTo>
                <a:lnTo>
                  <a:pt x="218188" y="220378"/>
                </a:lnTo>
                <a:lnTo>
                  <a:pt x="212769" y="224354"/>
                </a:lnTo>
                <a:lnTo>
                  <a:pt x="207886" y="228275"/>
                </a:lnTo>
                <a:lnTo>
                  <a:pt x="203361" y="232159"/>
                </a:lnTo>
                <a:lnTo>
                  <a:pt x="199074" y="236018"/>
                </a:lnTo>
                <a:lnTo>
                  <a:pt x="190924" y="243692"/>
                </a:lnTo>
                <a:lnTo>
                  <a:pt x="179196" y="255153"/>
                </a:lnTo>
                <a:lnTo>
                  <a:pt x="174074" y="257698"/>
                </a:lnTo>
                <a:lnTo>
                  <a:pt x="168120" y="259394"/>
                </a:lnTo>
                <a:lnTo>
                  <a:pt x="161610" y="260525"/>
                </a:lnTo>
                <a:lnTo>
                  <a:pt x="156000" y="262549"/>
                </a:lnTo>
                <a:lnTo>
                  <a:pt x="150990" y="265168"/>
                </a:lnTo>
                <a:lnTo>
                  <a:pt x="146380" y="268184"/>
                </a:lnTo>
                <a:lnTo>
                  <a:pt x="140767" y="270195"/>
                </a:lnTo>
                <a:lnTo>
                  <a:pt x="134485" y="271535"/>
                </a:lnTo>
                <a:lnTo>
                  <a:pt x="127756" y="272429"/>
                </a:lnTo>
                <a:lnTo>
                  <a:pt x="122001" y="274295"/>
                </a:lnTo>
                <a:lnTo>
                  <a:pt x="116894" y="276809"/>
                </a:lnTo>
                <a:lnTo>
                  <a:pt x="102870" y="285646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82"/>
          <p:cNvSpPr/>
          <p:nvPr/>
        </p:nvSpPr>
        <p:spPr bwMode="auto">
          <a:xfrm>
            <a:off x="5109209" y="2766059"/>
            <a:ext cx="1017271" cy="3817621"/>
          </a:xfrm>
          <a:custGeom>
            <a:avLst/>
            <a:gdLst/>
            <a:ahLst/>
            <a:cxnLst/>
            <a:rect l="0" t="0" r="0" b="0"/>
            <a:pathLst>
              <a:path w="1017271" h="3817621">
                <a:moveTo>
                  <a:pt x="1017270" y="3817620"/>
                </a:moveTo>
                <a:lnTo>
                  <a:pt x="1017270" y="3754043"/>
                </a:lnTo>
                <a:lnTo>
                  <a:pt x="1016001" y="3747296"/>
                </a:lnTo>
                <a:lnTo>
                  <a:pt x="999045" y="3708681"/>
                </a:lnTo>
                <a:lnTo>
                  <a:pt x="988552" y="3661059"/>
                </a:lnTo>
                <a:lnTo>
                  <a:pt x="910759" y="3432880"/>
                </a:lnTo>
                <a:lnTo>
                  <a:pt x="873752" y="3323537"/>
                </a:lnTo>
                <a:lnTo>
                  <a:pt x="843933" y="3242972"/>
                </a:lnTo>
                <a:lnTo>
                  <a:pt x="813251" y="3141088"/>
                </a:lnTo>
                <a:lnTo>
                  <a:pt x="782625" y="3046524"/>
                </a:lnTo>
                <a:lnTo>
                  <a:pt x="755976" y="2972351"/>
                </a:lnTo>
                <a:lnTo>
                  <a:pt x="730284" y="2895709"/>
                </a:lnTo>
                <a:lnTo>
                  <a:pt x="704908" y="2814212"/>
                </a:lnTo>
                <a:lnTo>
                  <a:pt x="672595" y="2729898"/>
                </a:lnTo>
                <a:lnTo>
                  <a:pt x="636334" y="2618369"/>
                </a:lnTo>
                <a:lnTo>
                  <a:pt x="571172" y="2412395"/>
                </a:lnTo>
                <a:lnTo>
                  <a:pt x="536111" y="2312472"/>
                </a:lnTo>
                <a:lnTo>
                  <a:pt x="505332" y="2220452"/>
                </a:lnTo>
                <a:lnTo>
                  <a:pt x="476796" y="2116703"/>
                </a:lnTo>
                <a:lnTo>
                  <a:pt x="448226" y="2022892"/>
                </a:lnTo>
                <a:lnTo>
                  <a:pt x="431681" y="1969282"/>
                </a:lnTo>
                <a:lnTo>
                  <a:pt x="402475" y="1875993"/>
                </a:lnTo>
                <a:lnTo>
                  <a:pt x="370755" y="1769542"/>
                </a:lnTo>
                <a:lnTo>
                  <a:pt x="345439" y="1685862"/>
                </a:lnTo>
                <a:lnTo>
                  <a:pt x="317250" y="1578033"/>
                </a:lnTo>
                <a:lnTo>
                  <a:pt x="289985" y="1460729"/>
                </a:lnTo>
                <a:lnTo>
                  <a:pt x="265468" y="1359366"/>
                </a:lnTo>
                <a:lnTo>
                  <a:pt x="239035" y="1263539"/>
                </a:lnTo>
                <a:lnTo>
                  <a:pt x="226888" y="1223243"/>
                </a:lnTo>
                <a:lnTo>
                  <a:pt x="205306" y="1109170"/>
                </a:lnTo>
                <a:lnTo>
                  <a:pt x="179456" y="1012811"/>
                </a:lnTo>
                <a:lnTo>
                  <a:pt x="152680" y="897546"/>
                </a:lnTo>
                <a:lnTo>
                  <a:pt x="140004" y="827326"/>
                </a:lnTo>
                <a:lnTo>
                  <a:pt x="117631" y="739820"/>
                </a:lnTo>
                <a:lnTo>
                  <a:pt x="116521" y="725623"/>
                </a:lnTo>
                <a:lnTo>
                  <a:pt x="89904" y="650628"/>
                </a:lnTo>
                <a:lnTo>
                  <a:pt x="63009" y="547008"/>
                </a:lnTo>
                <a:lnTo>
                  <a:pt x="42800" y="441477"/>
                </a:lnTo>
                <a:lnTo>
                  <a:pt x="25465" y="323501"/>
                </a:lnTo>
                <a:lnTo>
                  <a:pt x="21692" y="202282"/>
                </a:lnTo>
                <a:lnTo>
                  <a:pt x="12498" y="92908"/>
                </a:lnTo>
                <a:lnTo>
                  <a:pt x="11434" y="19121"/>
                </a:lnTo>
                <a:lnTo>
                  <a:pt x="10163" y="15287"/>
                </a:lnTo>
                <a:lnTo>
                  <a:pt x="0" y="0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83"/>
          <p:cNvSpPr/>
          <p:nvPr/>
        </p:nvSpPr>
        <p:spPr bwMode="auto">
          <a:xfrm>
            <a:off x="4914900" y="2663366"/>
            <a:ext cx="514351" cy="537035"/>
          </a:xfrm>
          <a:custGeom>
            <a:avLst/>
            <a:gdLst/>
            <a:ahLst/>
            <a:cxnLst/>
            <a:rect l="0" t="0" r="0" b="0"/>
            <a:pathLst>
              <a:path w="514351" h="537035">
                <a:moveTo>
                  <a:pt x="0" y="411303"/>
                </a:moveTo>
                <a:lnTo>
                  <a:pt x="0" y="373418"/>
                </a:lnTo>
                <a:lnTo>
                  <a:pt x="2540" y="359376"/>
                </a:lnTo>
                <a:lnTo>
                  <a:pt x="6773" y="342396"/>
                </a:lnTo>
                <a:lnTo>
                  <a:pt x="12135" y="323455"/>
                </a:lnTo>
                <a:lnTo>
                  <a:pt x="15710" y="308288"/>
                </a:lnTo>
                <a:lnTo>
                  <a:pt x="18093" y="295636"/>
                </a:lnTo>
                <a:lnTo>
                  <a:pt x="19682" y="284662"/>
                </a:lnTo>
                <a:lnTo>
                  <a:pt x="22011" y="273536"/>
                </a:lnTo>
                <a:lnTo>
                  <a:pt x="24834" y="262308"/>
                </a:lnTo>
                <a:lnTo>
                  <a:pt x="27986" y="251013"/>
                </a:lnTo>
                <a:lnTo>
                  <a:pt x="32627" y="237134"/>
                </a:lnTo>
                <a:lnTo>
                  <a:pt x="44558" y="204778"/>
                </a:lnTo>
                <a:lnTo>
                  <a:pt x="50025" y="191070"/>
                </a:lnTo>
                <a:lnTo>
                  <a:pt x="54940" y="179391"/>
                </a:lnTo>
                <a:lnTo>
                  <a:pt x="59486" y="169065"/>
                </a:lnTo>
                <a:lnTo>
                  <a:pt x="62517" y="159641"/>
                </a:lnTo>
                <a:lnTo>
                  <a:pt x="64538" y="150819"/>
                </a:lnTo>
                <a:lnTo>
                  <a:pt x="68053" y="134242"/>
                </a:lnTo>
                <a:lnTo>
                  <a:pt x="73849" y="118408"/>
                </a:lnTo>
                <a:lnTo>
                  <a:pt x="80658" y="102905"/>
                </a:lnTo>
                <a:lnTo>
                  <a:pt x="86648" y="88817"/>
                </a:lnTo>
                <a:lnTo>
                  <a:pt x="89310" y="78323"/>
                </a:lnTo>
                <a:lnTo>
                  <a:pt x="97266" y="62652"/>
                </a:lnTo>
                <a:lnTo>
                  <a:pt x="102944" y="53139"/>
                </a:lnTo>
                <a:lnTo>
                  <a:pt x="107999" y="44257"/>
                </a:lnTo>
                <a:lnTo>
                  <a:pt x="123144" y="16101"/>
                </a:lnTo>
                <a:lnTo>
                  <a:pt x="124581" y="10021"/>
                </a:lnTo>
                <a:lnTo>
                  <a:pt x="124964" y="6622"/>
                </a:lnTo>
                <a:lnTo>
                  <a:pt x="126489" y="4356"/>
                </a:lnTo>
                <a:lnTo>
                  <a:pt x="128776" y="2845"/>
                </a:lnTo>
                <a:lnTo>
                  <a:pt x="134703" y="1166"/>
                </a:lnTo>
                <a:lnTo>
                  <a:pt x="146510" y="0"/>
                </a:lnTo>
                <a:lnTo>
                  <a:pt x="147203" y="1211"/>
                </a:lnTo>
                <a:lnTo>
                  <a:pt x="147973" y="5944"/>
                </a:lnTo>
                <a:lnTo>
                  <a:pt x="149449" y="7713"/>
                </a:lnTo>
                <a:lnTo>
                  <a:pt x="151702" y="8893"/>
                </a:lnTo>
                <a:lnTo>
                  <a:pt x="154475" y="9680"/>
                </a:lnTo>
                <a:lnTo>
                  <a:pt x="160942" y="13941"/>
                </a:lnTo>
                <a:lnTo>
                  <a:pt x="164445" y="16855"/>
                </a:lnTo>
                <a:lnTo>
                  <a:pt x="175442" y="33092"/>
                </a:lnTo>
                <a:lnTo>
                  <a:pt x="186743" y="47922"/>
                </a:lnTo>
                <a:lnTo>
                  <a:pt x="190947" y="56337"/>
                </a:lnTo>
                <a:lnTo>
                  <a:pt x="192068" y="60359"/>
                </a:lnTo>
                <a:lnTo>
                  <a:pt x="196700" y="68215"/>
                </a:lnTo>
                <a:lnTo>
                  <a:pt x="210022" y="83606"/>
                </a:lnTo>
                <a:lnTo>
                  <a:pt x="217380" y="94634"/>
                </a:lnTo>
                <a:lnTo>
                  <a:pt x="226153" y="108001"/>
                </a:lnTo>
                <a:lnTo>
                  <a:pt x="238519" y="122409"/>
                </a:lnTo>
                <a:lnTo>
                  <a:pt x="249095" y="137279"/>
                </a:lnTo>
                <a:lnTo>
                  <a:pt x="258028" y="152355"/>
                </a:lnTo>
                <a:lnTo>
                  <a:pt x="266232" y="167522"/>
                </a:lnTo>
                <a:lnTo>
                  <a:pt x="277498" y="182729"/>
                </a:lnTo>
                <a:lnTo>
                  <a:pt x="289702" y="196685"/>
                </a:lnTo>
                <a:lnTo>
                  <a:pt x="303713" y="212952"/>
                </a:lnTo>
                <a:lnTo>
                  <a:pt x="311937" y="226204"/>
                </a:lnTo>
                <a:lnTo>
                  <a:pt x="323212" y="240560"/>
                </a:lnTo>
                <a:lnTo>
                  <a:pt x="329774" y="247945"/>
                </a:lnTo>
                <a:lnTo>
                  <a:pt x="337959" y="257948"/>
                </a:lnTo>
                <a:lnTo>
                  <a:pt x="357214" y="282609"/>
                </a:lnTo>
                <a:lnTo>
                  <a:pt x="365142" y="293757"/>
                </a:lnTo>
                <a:lnTo>
                  <a:pt x="371698" y="303729"/>
                </a:lnTo>
                <a:lnTo>
                  <a:pt x="377339" y="312918"/>
                </a:lnTo>
                <a:lnTo>
                  <a:pt x="390379" y="326513"/>
                </a:lnTo>
                <a:lnTo>
                  <a:pt x="403372" y="338059"/>
                </a:lnTo>
                <a:lnTo>
                  <a:pt x="413379" y="351657"/>
                </a:lnTo>
                <a:lnTo>
                  <a:pt x="422061" y="366167"/>
                </a:lnTo>
                <a:lnTo>
                  <a:pt x="426153" y="373593"/>
                </a:lnTo>
                <a:lnTo>
                  <a:pt x="432692" y="383623"/>
                </a:lnTo>
                <a:lnTo>
                  <a:pt x="440861" y="395390"/>
                </a:lnTo>
                <a:lnTo>
                  <a:pt x="458828" y="420741"/>
                </a:lnTo>
                <a:lnTo>
                  <a:pt x="475280" y="444708"/>
                </a:lnTo>
                <a:lnTo>
                  <a:pt x="484285" y="461286"/>
                </a:lnTo>
                <a:lnTo>
                  <a:pt x="489558" y="474158"/>
                </a:lnTo>
                <a:lnTo>
                  <a:pt x="500909" y="498477"/>
                </a:lnTo>
                <a:lnTo>
                  <a:pt x="510378" y="511026"/>
                </a:lnTo>
                <a:lnTo>
                  <a:pt x="512584" y="518278"/>
                </a:lnTo>
                <a:lnTo>
                  <a:pt x="514117" y="533685"/>
                </a:lnTo>
                <a:lnTo>
                  <a:pt x="514350" y="537034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MARTPenAnnotation84"/>
          <p:cNvSpPr/>
          <p:nvPr/>
        </p:nvSpPr>
        <p:spPr bwMode="auto">
          <a:xfrm>
            <a:off x="5875020" y="6332219"/>
            <a:ext cx="354331" cy="342720"/>
          </a:xfrm>
          <a:custGeom>
            <a:avLst/>
            <a:gdLst/>
            <a:ahLst/>
            <a:cxnLst/>
            <a:rect l="0" t="0" r="0" b="0"/>
            <a:pathLst>
              <a:path w="354331" h="342720">
                <a:moveTo>
                  <a:pt x="0" y="45720"/>
                </a:moveTo>
                <a:lnTo>
                  <a:pt x="0" y="51789"/>
                </a:lnTo>
                <a:lnTo>
                  <a:pt x="1270" y="54845"/>
                </a:lnTo>
                <a:lnTo>
                  <a:pt x="9046" y="65491"/>
                </a:lnTo>
                <a:lnTo>
                  <a:pt x="17026" y="74038"/>
                </a:lnTo>
                <a:lnTo>
                  <a:pt x="18971" y="77299"/>
                </a:lnTo>
                <a:lnTo>
                  <a:pt x="21132" y="84309"/>
                </a:lnTo>
                <a:lnTo>
                  <a:pt x="24248" y="90496"/>
                </a:lnTo>
                <a:lnTo>
                  <a:pt x="28865" y="98431"/>
                </a:lnTo>
                <a:lnTo>
                  <a:pt x="34483" y="107530"/>
                </a:lnTo>
                <a:lnTo>
                  <a:pt x="40768" y="116137"/>
                </a:lnTo>
                <a:lnTo>
                  <a:pt x="47499" y="124415"/>
                </a:lnTo>
                <a:lnTo>
                  <a:pt x="60480" y="139116"/>
                </a:lnTo>
                <a:lnTo>
                  <a:pt x="70483" y="149883"/>
                </a:lnTo>
                <a:lnTo>
                  <a:pt x="76199" y="158342"/>
                </a:lnTo>
                <a:lnTo>
                  <a:pt x="82549" y="169062"/>
                </a:lnTo>
                <a:lnTo>
                  <a:pt x="89322" y="181288"/>
                </a:lnTo>
                <a:lnTo>
                  <a:pt x="98918" y="194519"/>
                </a:lnTo>
                <a:lnTo>
                  <a:pt x="110396" y="208419"/>
                </a:lnTo>
                <a:lnTo>
                  <a:pt x="132884" y="233601"/>
                </a:lnTo>
                <a:lnTo>
                  <a:pt x="147113" y="249026"/>
                </a:lnTo>
                <a:lnTo>
                  <a:pt x="162263" y="264851"/>
                </a:lnTo>
                <a:lnTo>
                  <a:pt x="167865" y="269277"/>
                </a:lnTo>
                <a:lnTo>
                  <a:pt x="174140" y="273498"/>
                </a:lnTo>
                <a:lnTo>
                  <a:pt x="180863" y="277582"/>
                </a:lnTo>
                <a:lnTo>
                  <a:pt x="191720" y="285507"/>
                </a:lnTo>
                <a:lnTo>
                  <a:pt x="196393" y="289398"/>
                </a:lnTo>
                <a:lnTo>
                  <a:pt x="202048" y="295802"/>
                </a:lnTo>
                <a:lnTo>
                  <a:pt x="208359" y="303882"/>
                </a:lnTo>
                <a:lnTo>
                  <a:pt x="215106" y="313078"/>
                </a:lnTo>
                <a:lnTo>
                  <a:pt x="225989" y="323296"/>
                </a:lnTo>
                <a:lnTo>
                  <a:pt x="235060" y="329107"/>
                </a:lnTo>
                <a:lnTo>
                  <a:pt x="243323" y="335923"/>
                </a:lnTo>
                <a:lnTo>
                  <a:pt x="247306" y="338249"/>
                </a:lnTo>
                <a:lnTo>
                  <a:pt x="255117" y="340833"/>
                </a:lnTo>
                <a:lnTo>
                  <a:pt x="262822" y="341982"/>
                </a:lnTo>
                <a:lnTo>
                  <a:pt x="272048" y="342719"/>
                </a:lnTo>
                <a:lnTo>
                  <a:pt x="272805" y="341510"/>
                </a:lnTo>
                <a:lnTo>
                  <a:pt x="273646" y="336780"/>
                </a:lnTo>
                <a:lnTo>
                  <a:pt x="277407" y="330444"/>
                </a:lnTo>
                <a:lnTo>
                  <a:pt x="280188" y="326976"/>
                </a:lnTo>
                <a:lnTo>
                  <a:pt x="282042" y="323394"/>
                </a:lnTo>
                <a:lnTo>
                  <a:pt x="284102" y="316027"/>
                </a:lnTo>
                <a:lnTo>
                  <a:pt x="285921" y="313555"/>
                </a:lnTo>
                <a:lnTo>
                  <a:pt x="288404" y="311907"/>
                </a:lnTo>
                <a:lnTo>
                  <a:pt x="291329" y="310808"/>
                </a:lnTo>
                <a:lnTo>
                  <a:pt x="293279" y="308805"/>
                </a:lnTo>
                <a:lnTo>
                  <a:pt x="294579" y="306201"/>
                </a:lnTo>
                <a:lnTo>
                  <a:pt x="295446" y="303194"/>
                </a:lnTo>
                <a:lnTo>
                  <a:pt x="299796" y="279533"/>
                </a:lnTo>
                <a:lnTo>
                  <a:pt x="302734" y="262555"/>
                </a:lnTo>
                <a:lnTo>
                  <a:pt x="305962" y="248697"/>
                </a:lnTo>
                <a:lnTo>
                  <a:pt x="309385" y="236918"/>
                </a:lnTo>
                <a:lnTo>
                  <a:pt x="312936" y="226526"/>
                </a:lnTo>
                <a:lnTo>
                  <a:pt x="315304" y="217057"/>
                </a:lnTo>
                <a:lnTo>
                  <a:pt x="316883" y="208205"/>
                </a:lnTo>
                <a:lnTo>
                  <a:pt x="317935" y="199763"/>
                </a:lnTo>
                <a:lnTo>
                  <a:pt x="319906" y="190326"/>
                </a:lnTo>
                <a:lnTo>
                  <a:pt x="322491" y="180224"/>
                </a:lnTo>
                <a:lnTo>
                  <a:pt x="325484" y="169679"/>
                </a:lnTo>
                <a:lnTo>
                  <a:pt x="327479" y="161380"/>
                </a:lnTo>
                <a:lnTo>
                  <a:pt x="328809" y="154577"/>
                </a:lnTo>
                <a:lnTo>
                  <a:pt x="338975" y="91053"/>
                </a:lnTo>
                <a:lnTo>
                  <a:pt x="340283" y="81022"/>
                </a:lnTo>
                <a:lnTo>
                  <a:pt x="341155" y="73065"/>
                </a:lnTo>
                <a:lnTo>
                  <a:pt x="341736" y="66490"/>
                </a:lnTo>
                <a:lnTo>
                  <a:pt x="342383" y="55798"/>
                </a:lnTo>
                <a:lnTo>
                  <a:pt x="343825" y="48629"/>
                </a:lnTo>
                <a:lnTo>
                  <a:pt x="346056" y="40040"/>
                </a:lnTo>
                <a:lnTo>
                  <a:pt x="354330" y="0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MARTPenAnnotation85"/>
          <p:cNvSpPr/>
          <p:nvPr/>
        </p:nvSpPr>
        <p:spPr bwMode="auto">
          <a:xfrm>
            <a:off x="3028950" y="2937509"/>
            <a:ext cx="822960" cy="3268981"/>
          </a:xfrm>
          <a:custGeom>
            <a:avLst/>
            <a:gdLst/>
            <a:ahLst/>
            <a:cxnLst/>
            <a:rect l="0" t="0" r="0" b="0"/>
            <a:pathLst>
              <a:path w="822960" h="3268981">
                <a:moveTo>
                  <a:pt x="0" y="3268980"/>
                </a:moveTo>
                <a:lnTo>
                  <a:pt x="7855" y="3252000"/>
                </a:lnTo>
                <a:lnTo>
                  <a:pt x="32189" y="3160376"/>
                </a:lnTo>
                <a:lnTo>
                  <a:pt x="37594" y="3074446"/>
                </a:lnTo>
                <a:lnTo>
                  <a:pt x="43312" y="3036928"/>
                </a:lnTo>
                <a:lnTo>
                  <a:pt x="48393" y="2997024"/>
                </a:lnTo>
                <a:lnTo>
                  <a:pt x="54555" y="2957685"/>
                </a:lnTo>
                <a:lnTo>
                  <a:pt x="65933" y="2877467"/>
                </a:lnTo>
                <a:lnTo>
                  <a:pt x="80239" y="2777906"/>
                </a:lnTo>
                <a:lnTo>
                  <a:pt x="91507" y="2686597"/>
                </a:lnTo>
                <a:lnTo>
                  <a:pt x="100360" y="2589773"/>
                </a:lnTo>
                <a:lnTo>
                  <a:pt x="112761" y="2479007"/>
                </a:lnTo>
                <a:lnTo>
                  <a:pt x="123352" y="2395911"/>
                </a:lnTo>
                <a:lnTo>
                  <a:pt x="136455" y="2309676"/>
                </a:lnTo>
                <a:lnTo>
                  <a:pt x="148381" y="2220202"/>
                </a:lnTo>
                <a:lnTo>
                  <a:pt x="156117" y="2147537"/>
                </a:lnTo>
                <a:lnTo>
                  <a:pt x="167612" y="2063788"/>
                </a:lnTo>
                <a:lnTo>
                  <a:pt x="186686" y="1943941"/>
                </a:lnTo>
                <a:lnTo>
                  <a:pt x="216322" y="1771617"/>
                </a:lnTo>
                <a:lnTo>
                  <a:pt x="246426" y="1620929"/>
                </a:lnTo>
                <a:lnTo>
                  <a:pt x="285528" y="1433199"/>
                </a:lnTo>
                <a:lnTo>
                  <a:pt x="305157" y="1329315"/>
                </a:lnTo>
                <a:lnTo>
                  <a:pt x="329235" y="1232014"/>
                </a:lnTo>
                <a:lnTo>
                  <a:pt x="350596" y="1143791"/>
                </a:lnTo>
                <a:lnTo>
                  <a:pt x="374570" y="1063899"/>
                </a:lnTo>
                <a:lnTo>
                  <a:pt x="397980" y="980902"/>
                </a:lnTo>
                <a:lnTo>
                  <a:pt x="425683" y="889513"/>
                </a:lnTo>
                <a:lnTo>
                  <a:pt x="445886" y="812341"/>
                </a:lnTo>
                <a:lnTo>
                  <a:pt x="465983" y="755326"/>
                </a:lnTo>
                <a:lnTo>
                  <a:pt x="506228" y="645581"/>
                </a:lnTo>
                <a:lnTo>
                  <a:pt x="526827" y="584529"/>
                </a:lnTo>
                <a:lnTo>
                  <a:pt x="544025" y="540461"/>
                </a:lnTo>
                <a:lnTo>
                  <a:pt x="578458" y="488361"/>
                </a:lnTo>
                <a:lnTo>
                  <a:pt x="599667" y="446960"/>
                </a:lnTo>
                <a:lnTo>
                  <a:pt x="614075" y="417936"/>
                </a:lnTo>
                <a:lnTo>
                  <a:pt x="729617" y="175730"/>
                </a:lnTo>
                <a:lnTo>
                  <a:pt x="750571" y="136946"/>
                </a:lnTo>
                <a:lnTo>
                  <a:pt x="771737" y="96425"/>
                </a:lnTo>
                <a:lnTo>
                  <a:pt x="784923" y="61873"/>
                </a:lnTo>
                <a:lnTo>
                  <a:pt x="788711" y="56489"/>
                </a:lnTo>
                <a:lnTo>
                  <a:pt x="803917" y="41780"/>
                </a:lnTo>
                <a:lnTo>
                  <a:pt x="806455" y="38013"/>
                </a:lnTo>
                <a:lnTo>
                  <a:pt x="809274" y="30442"/>
                </a:lnTo>
                <a:lnTo>
                  <a:pt x="810861" y="19039"/>
                </a:lnTo>
                <a:lnTo>
                  <a:pt x="812354" y="16503"/>
                </a:lnTo>
                <a:lnTo>
                  <a:pt x="814619" y="14812"/>
                </a:lnTo>
                <a:lnTo>
                  <a:pt x="817399" y="13685"/>
                </a:lnTo>
                <a:lnTo>
                  <a:pt x="819253" y="11663"/>
                </a:lnTo>
                <a:lnTo>
                  <a:pt x="820489" y="9046"/>
                </a:lnTo>
                <a:lnTo>
                  <a:pt x="822959" y="0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MARTPenAnnotation86"/>
          <p:cNvSpPr/>
          <p:nvPr/>
        </p:nvSpPr>
        <p:spPr bwMode="auto">
          <a:xfrm>
            <a:off x="3543300" y="2812027"/>
            <a:ext cx="422896" cy="479813"/>
          </a:xfrm>
          <a:custGeom>
            <a:avLst/>
            <a:gdLst/>
            <a:ahLst/>
            <a:cxnLst/>
            <a:rect l="0" t="0" r="0" b="0"/>
            <a:pathLst>
              <a:path w="422896" h="479813">
                <a:moveTo>
                  <a:pt x="0" y="308362"/>
                </a:moveTo>
                <a:lnTo>
                  <a:pt x="15909" y="292454"/>
                </a:lnTo>
                <a:lnTo>
                  <a:pt x="26544" y="285205"/>
                </a:lnTo>
                <a:lnTo>
                  <a:pt x="38467" y="277750"/>
                </a:lnTo>
                <a:lnTo>
                  <a:pt x="47999" y="270204"/>
                </a:lnTo>
                <a:lnTo>
                  <a:pt x="60506" y="258815"/>
                </a:lnTo>
                <a:lnTo>
                  <a:pt x="71765" y="251205"/>
                </a:lnTo>
                <a:lnTo>
                  <a:pt x="78323" y="247397"/>
                </a:lnTo>
                <a:lnTo>
                  <a:pt x="88997" y="236394"/>
                </a:lnTo>
                <a:lnTo>
                  <a:pt x="93621" y="229903"/>
                </a:lnTo>
                <a:lnTo>
                  <a:pt x="105532" y="219305"/>
                </a:lnTo>
                <a:lnTo>
                  <a:pt x="112265" y="214701"/>
                </a:lnTo>
                <a:lnTo>
                  <a:pt x="120563" y="207822"/>
                </a:lnTo>
                <a:lnTo>
                  <a:pt x="129905" y="199425"/>
                </a:lnTo>
                <a:lnTo>
                  <a:pt x="139943" y="190018"/>
                </a:lnTo>
                <a:lnTo>
                  <a:pt x="149175" y="182476"/>
                </a:lnTo>
                <a:lnTo>
                  <a:pt x="157870" y="176178"/>
                </a:lnTo>
                <a:lnTo>
                  <a:pt x="166207" y="170710"/>
                </a:lnTo>
                <a:lnTo>
                  <a:pt x="174304" y="164524"/>
                </a:lnTo>
                <a:lnTo>
                  <a:pt x="182243" y="157860"/>
                </a:lnTo>
                <a:lnTo>
                  <a:pt x="190075" y="150878"/>
                </a:lnTo>
                <a:lnTo>
                  <a:pt x="212324" y="129573"/>
                </a:lnTo>
                <a:lnTo>
                  <a:pt x="225369" y="116779"/>
                </a:lnTo>
                <a:lnTo>
                  <a:pt x="236606" y="106980"/>
                </a:lnTo>
                <a:lnTo>
                  <a:pt x="246637" y="99178"/>
                </a:lnTo>
                <a:lnTo>
                  <a:pt x="255865" y="92706"/>
                </a:lnTo>
                <a:lnTo>
                  <a:pt x="265826" y="84582"/>
                </a:lnTo>
                <a:lnTo>
                  <a:pt x="276278" y="75355"/>
                </a:lnTo>
                <a:lnTo>
                  <a:pt x="287055" y="65394"/>
                </a:lnTo>
                <a:lnTo>
                  <a:pt x="296780" y="57484"/>
                </a:lnTo>
                <a:lnTo>
                  <a:pt x="305803" y="50940"/>
                </a:lnTo>
                <a:lnTo>
                  <a:pt x="314358" y="45307"/>
                </a:lnTo>
                <a:lnTo>
                  <a:pt x="325142" y="39013"/>
                </a:lnTo>
                <a:lnTo>
                  <a:pt x="337411" y="32276"/>
                </a:lnTo>
                <a:lnTo>
                  <a:pt x="381468" y="9281"/>
                </a:lnTo>
                <a:lnTo>
                  <a:pt x="388932" y="6105"/>
                </a:lnTo>
                <a:lnTo>
                  <a:pt x="400611" y="2576"/>
                </a:lnTo>
                <a:lnTo>
                  <a:pt x="410603" y="310"/>
                </a:lnTo>
                <a:lnTo>
                  <a:pt x="416593" y="0"/>
                </a:lnTo>
                <a:lnTo>
                  <a:pt x="418699" y="1188"/>
                </a:lnTo>
                <a:lnTo>
                  <a:pt x="420102" y="3249"/>
                </a:lnTo>
                <a:lnTo>
                  <a:pt x="421662" y="8927"/>
                </a:lnTo>
                <a:lnTo>
                  <a:pt x="422663" y="22920"/>
                </a:lnTo>
                <a:lnTo>
                  <a:pt x="422861" y="37913"/>
                </a:lnTo>
                <a:lnTo>
                  <a:pt x="422895" y="61436"/>
                </a:lnTo>
                <a:lnTo>
                  <a:pt x="421630" y="68815"/>
                </a:lnTo>
                <a:lnTo>
                  <a:pt x="416838" y="80400"/>
                </a:lnTo>
                <a:lnTo>
                  <a:pt x="413861" y="93169"/>
                </a:lnTo>
                <a:lnTo>
                  <a:pt x="411268" y="107311"/>
                </a:lnTo>
                <a:lnTo>
                  <a:pt x="405882" y="122063"/>
                </a:lnTo>
                <a:lnTo>
                  <a:pt x="401398" y="139713"/>
                </a:lnTo>
                <a:lnTo>
                  <a:pt x="389642" y="193190"/>
                </a:lnTo>
                <a:lnTo>
                  <a:pt x="384221" y="215071"/>
                </a:lnTo>
                <a:lnTo>
                  <a:pt x="379338" y="232198"/>
                </a:lnTo>
                <a:lnTo>
                  <a:pt x="374811" y="246156"/>
                </a:lnTo>
                <a:lnTo>
                  <a:pt x="371794" y="258002"/>
                </a:lnTo>
                <a:lnTo>
                  <a:pt x="369783" y="268439"/>
                </a:lnTo>
                <a:lnTo>
                  <a:pt x="368442" y="277937"/>
                </a:lnTo>
                <a:lnTo>
                  <a:pt x="366278" y="286808"/>
                </a:lnTo>
                <a:lnTo>
                  <a:pt x="363565" y="295263"/>
                </a:lnTo>
                <a:lnTo>
                  <a:pt x="360486" y="303440"/>
                </a:lnTo>
                <a:lnTo>
                  <a:pt x="358434" y="312701"/>
                </a:lnTo>
                <a:lnTo>
                  <a:pt x="357066" y="322684"/>
                </a:lnTo>
                <a:lnTo>
                  <a:pt x="355546" y="341398"/>
                </a:lnTo>
                <a:lnTo>
                  <a:pt x="354870" y="353948"/>
                </a:lnTo>
                <a:lnTo>
                  <a:pt x="353420" y="361613"/>
                </a:lnTo>
                <a:lnTo>
                  <a:pt x="351183" y="370533"/>
                </a:lnTo>
                <a:lnTo>
                  <a:pt x="348422" y="380289"/>
                </a:lnTo>
                <a:lnTo>
                  <a:pt x="346581" y="389334"/>
                </a:lnTo>
                <a:lnTo>
                  <a:pt x="345354" y="397903"/>
                </a:lnTo>
                <a:lnTo>
                  <a:pt x="344536" y="406156"/>
                </a:lnTo>
                <a:lnTo>
                  <a:pt x="342720" y="414198"/>
                </a:lnTo>
                <a:lnTo>
                  <a:pt x="340240" y="422100"/>
                </a:lnTo>
                <a:lnTo>
                  <a:pt x="335367" y="436382"/>
                </a:lnTo>
                <a:lnTo>
                  <a:pt x="334068" y="441969"/>
                </a:lnTo>
                <a:lnTo>
                  <a:pt x="331470" y="479812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MARTPenAnnotation87"/>
          <p:cNvSpPr/>
          <p:nvPr/>
        </p:nvSpPr>
        <p:spPr bwMode="auto">
          <a:xfrm>
            <a:off x="2834639" y="5879864"/>
            <a:ext cx="411482" cy="395106"/>
          </a:xfrm>
          <a:custGeom>
            <a:avLst/>
            <a:gdLst/>
            <a:ahLst/>
            <a:cxnLst/>
            <a:rect l="0" t="0" r="0" b="0"/>
            <a:pathLst>
              <a:path w="411482" h="395106">
                <a:moveTo>
                  <a:pt x="0" y="6586"/>
                </a:moveTo>
                <a:lnTo>
                  <a:pt x="6068" y="518"/>
                </a:lnTo>
                <a:lnTo>
                  <a:pt x="9126" y="0"/>
                </a:lnTo>
                <a:lnTo>
                  <a:pt x="12434" y="925"/>
                </a:lnTo>
                <a:lnTo>
                  <a:pt x="15910" y="2812"/>
                </a:lnTo>
                <a:lnTo>
                  <a:pt x="18227" y="5340"/>
                </a:lnTo>
                <a:lnTo>
                  <a:pt x="19771" y="8295"/>
                </a:lnTo>
                <a:lnTo>
                  <a:pt x="20801" y="11535"/>
                </a:lnTo>
                <a:lnTo>
                  <a:pt x="25332" y="18522"/>
                </a:lnTo>
                <a:lnTo>
                  <a:pt x="28318" y="22164"/>
                </a:lnTo>
                <a:lnTo>
                  <a:pt x="30309" y="25860"/>
                </a:lnTo>
                <a:lnTo>
                  <a:pt x="32521" y="33356"/>
                </a:lnTo>
                <a:lnTo>
                  <a:pt x="34381" y="39672"/>
                </a:lnTo>
                <a:lnTo>
                  <a:pt x="39834" y="56850"/>
                </a:lnTo>
                <a:lnTo>
                  <a:pt x="43066" y="65495"/>
                </a:lnTo>
                <a:lnTo>
                  <a:pt x="46491" y="73799"/>
                </a:lnTo>
                <a:lnTo>
                  <a:pt x="50044" y="81874"/>
                </a:lnTo>
                <a:lnTo>
                  <a:pt x="52413" y="89798"/>
                </a:lnTo>
                <a:lnTo>
                  <a:pt x="53992" y="97621"/>
                </a:lnTo>
                <a:lnTo>
                  <a:pt x="55045" y="105376"/>
                </a:lnTo>
                <a:lnTo>
                  <a:pt x="57017" y="114356"/>
                </a:lnTo>
                <a:lnTo>
                  <a:pt x="59601" y="124152"/>
                </a:lnTo>
                <a:lnTo>
                  <a:pt x="62595" y="134493"/>
                </a:lnTo>
                <a:lnTo>
                  <a:pt x="64590" y="143928"/>
                </a:lnTo>
                <a:lnTo>
                  <a:pt x="65920" y="152757"/>
                </a:lnTo>
                <a:lnTo>
                  <a:pt x="66807" y="161183"/>
                </a:lnTo>
                <a:lnTo>
                  <a:pt x="69938" y="175691"/>
                </a:lnTo>
                <a:lnTo>
                  <a:pt x="74566" y="194252"/>
                </a:lnTo>
                <a:lnTo>
                  <a:pt x="80191" y="215516"/>
                </a:lnTo>
                <a:lnTo>
                  <a:pt x="85211" y="232233"/>
                </a:lnTo>
                <a:lnTo>
                  <a:pt x="89827" y="245917"/>
                </a:lnTo>
                <a:lnTo>
                  <a:pt x="94175" y="257580"/>
                </a:lnTo>
                <a:lnTo>
                  <a:pt x="98344" y="267895"/>
                </a:lnTo>
                <a:lnTo>
                  <a:pt x="102393" y="277312"/>
                </a:lnTo>
                <a:lnTo>
                  <a:pt x="106362" y="286130"/>
                </a:lnTo>
                <a:lnTo>
                  <a:pt x="110278" y="293278"/>
                </a:lnTo>
                <a:lnTo>
                  <a:pt x="121858" y="310677"/>
                </a:lnTo>
                <a:lnTo>
                  <a:pt x="125689" y="317263"/>
                </a:lnTo>
                <a:lnTo>
                  <a:pt x="129513" y="324194"/>
                </a:lnTo>
                <a:lnTo>
                  <a:pt x="137148" y="335282"/>
                </a:lnTo>
                <a:lnTo>
                  <a:pt x="140962" y="340016"/>
                </a:lnTo>
                <a:lnTo>
                  <a:pt x="145200" y="348663"/>
                </a:lnTo>
                <a:lnTo>
                  <a:pt x="146330" y="352747"/>
                </a:lnTo>
                <a:lnTo>
                  <a:pt x="150973" y="360672"/>
                </a:lnTo>
                <a:lnTo>
                  <a:pt x="158539" y="369697"/>
                </a:lnTo>
                <a:lnTo>
                  <a:pt x="179174" y="391345"/>
                </a:lnTo>
                <a:lnTo>
                  <a:pt x="181679" y="392632"/>
                </a:lnTo>
                <a:lnTo>
                  <a:pt x="192396" y="394866"/>
                </a:lnTo>
                <a:lnTo>
                  <a:pt x="199811" y="395105"/>
                </a:lnTo>
                <a:lnTo>
                  <a:pt x="209879" y="388387"/>
                </a:lnTo>
                <a:lnTo>
                  <a:pt x="216119" y="383040"/>
                </a:lnTo>
                <a:lnTo>
                  <a:pt x="220279" y="378205"/>
                </a:lnTo>
                <a:lnTo>
                  <a:pt x="224902" y="369447"/>
                </a:lnTo>
                <a:lnTo>
                  <a:pt x="229945" y="362793"/>
                </a:lnTo>
                <a:lnTo>
                  <a:pt x="237117" y="354547"/>
                </a:lnTo>
                <a:lnTo>
                  <a:pt x="245708" y="345240"/>
                </a:lnTo>
                <a:lnTo>
                  <a:pt x="252705" y="336495"/>
                </a:lnTo>
                <a:lnTo>
                  <a:pt x="258640" y="328125"/>
                </a:lnTo>
                <a:lnTo>
                  <a:pt x="263867" y="320005"/>
                </a:lnTo>
                <a:lnTo>
                  <a:pt x="268622" y="313321"/>
                </a:lnTo>
                <a:lnTo>
                  <a:pt x="277291" y="302510"/>
                </a:lnTo>
                <a:lnTo>
                  <a:pt x="281381" y="296578"/>
                </a:lnTo>
                <a:lnTo>
                  <a:pt x="285378" y="290084"/>
                </a:lnTo>
                <a:lnTo>
                  <a:pt x="289312" y="283214"/>
                </a:lnTo>
                <a:lnTo>
                  <a:pt x="297070" y="268808"/>
                </a:lnTo>
                <a:lnTo>
                  <a:pt x="300917" y="261411"/>
                </a:lnTo>
                <a:lnTo>
                  <a:pt x="308578" y="249804"/>
                </a:lnTo>
                <a:lnTo>
                  <a:pt x="316216" y="239143"/>
                </a:lnTo>
                <a:lnTo>
                  <a:pt x="320031" y="232744"/>
                </a:lnTo>
                <a:lnTo>
                  <a:pt x="323844" y="225938"/>
                </a:lnTo>
                <a:lnTo>
                  <a:pt x="330196" y="216320"/>
                </a:lnTo>
                <a:lnTo>
                  <a:pt x="347414" y="192088"/>
                </a:lnTo>
                <a:lnTo>
                  <a:pt x="354800" y="181053"/>
                </a:lnTo>
                <a:lnTo>
                  <a:pt x="360993" y="171157"/>
                </a:lnTo>
                <a:lnTo>
                  <a:pt x="366393" y="162021"/>
                </a:lnTo>
                <a:lnTo>
                  <a:pt x="371262" y="155929"/>
                </a:lnTo>
                <a:lnTo>
                  <a:pt x="375778" y="151868"/>
                </a:lnTo>
                <a:lnTo>
                  <a:pt x="388202" y="142765"/>
                </a:lnTo>
                <a:lnTo>
                  <a:pt x="392152" y="139282"/>
                </a:lnTo>
                <a:lnTo>
                  <a:pt x="396055" y="136960"/>
                </a:lnTo>
                <a:lnTo>
                  <a:pt x="399927" y="135412"/>
                </a:lnTo>
                <a:lnTo>
                  <a:pt x="411481" y="132315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MARTPenAnnotation88"/>
          <p:cNvSpPr/>
          <p:nvPr/>
        </p:nvSpPr>
        <p:spPr bwMode="auto">
          <a:xfrm>
            <a:off x="3131820" y="5214803"/>
            <a:ext cx="34147" cy="88717"/>
          </a:xfrm>
          <a:custGeom>
            <a:avLst/>
            <a:gdLst/>
            <a:ahLst/>
            <a:cxnLst/>
            <a:rect l="0" t="0" r="0" b="0"/>
            <a:pathLst>
              <a:path w="34147" h="88717">
                <a:moveTo>
                  <a:pt x="0" y="31566"/>
                </a:moveTo>
                <a:lnTo>
                  <a:pt x="0" y="62208"/>
                </a:lnTo>
                <a:lnTo>
                  <a:pt x="1270" y="63424"/>
                </a:lnTo>
                <a:lnTo>
                  <a:pt x="3386" y="64235"/>
                </a:lnTo>
                <a:lnTo>
                  <a:pt x="9841" y="65536"/>
                </a:lnTo>
                <a:lnTo>
                  <a:pt x="11641" y="65643"/>
                </a:lnTo>
                <a:lnTo>
                  <a:pt x="21131" y="65828"/>
                </a:lnTo>
                <a:lnTo>
                  <a:pt x="21707" y="64568"/>
                </a:lnTo>
                <a:lnTo>
                  <a:pt x="22091" y="62457"/>
                </a:lnTo>
                <a:lnTo>
                  <a:pt x="22347" y="59780"/>
                </a:lnTo>
                <a:lnTo>
                  <a:pt x="23788" y="56726"/>
                </a:lnTo>
                <a:lnTo>
                  <a:pt x="26019" y="53420"/>
                </a:lnTo>
                <a:lnTo>
                  <a:pt x="28776" y="49945"/>
                </a:lnTo>
                <a:lnTo>
                  <a:pt x="30614" y="46359"/>
                </a:lnTo>
                <a:lnTo>
                  <a:pt x="31839" y="42698"/>
                </a:lnTo>
                <a:lnTo>
                  <a:pt x="32656" y="38987"/>
                </a:lnTo>
                <a:lnTo>
                  <a:pt x="33200" y="33974"/>
                </a:lnTo>
                <a:lnTo>
                  <a:pt x="33563" y="28092"/>
                </a:lnTo>
                <a:lnTo>
                  <a:pt x="33967" y="16052"/>
                </a:lnTo>
                <a:lnTo>
                  <a:pt x="34146" y="6468"/>
                </a:lnTo>
                <a:lnTo>
                  <a:pt x="32924" y="3404"/>
                </a:lnTo>
                <a:lnTo>
                  <a:pt x="30839" y="1361"/>
                </a:lnTo>
                <a:lnTo>
                  <a:pt x="28179" y="0"/>
                </a:lnTo>
                <a:lnTo>
                  <a:pt x="26406" y="362"/>
                </a:lnTo>
                <a:lnTo>
                  <a:pt x="25224" y="1873"/>
                </a:lnTo>
                <a:lnTo>
                  <a:pt x="24436" y="4151"/>
                </a:lnTo>
                <a:lnTo>
                  <a:pt x="22640" y="8209"/>
                </a:lnTo>
                <a:lnTo>
                  <a:pt x="17259" y="19493"/>
                </a:lnTo>
                <a:lnTo>
                  <a:pt x="14046" y="28597"/>
                </a:lnTo>
                <a:lnTo>
                  <a:pt x="10634" y="39747"/>
                </a:lnTo>
                <a:lnTo>
                  <a:pt x="7089" y="52260"/>
                </a:lnTo>
                <a:lnTo>
                  <a:pt x="5996" y="60602"/>
                </a:lnTo>
                <a:lnTo>
                  <a:pt x="6537" y="66164"/>
                </a:lnTo>
                <a:lnTo>
                  <a:pt x="8168" y="69871"/>
                </a:lnTo>
                <a:lnTo>
                  <a:pt x="9255" y="73613"/>
                </a:lnTo>
                <a:lnTo>
                  <a:pt x="9980" y="77377"/>
                </a:lnTo>
                <a:lnTo>
                  <a:pt x="11430" y="88716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SMARTPenAnnotation89"/>
          <p:cNvSpPr/>
          <p:nvPr/>
        </p:nvSpPr>
        <p:spPr bwMode="auto">
          <a:xfrm>
            <a:off x="3143250" y="3760470"/>
            <a:ext cx="308610" cy="1520190"/>
          </a:xfrm>
          <a:custGeom>
            <a:avLst/>
            <a:gdLst/>
            <a:ahLst/>
            <a:cxnLst/>
            <a:rect l="0" t="0" r="0" b="0"/>
            <a:pathLst>
              <a:path w="308610" h="1520190">
                <a:moveTo>
                  <a:pt x="0" y="1520189"/>
                </a:moveTo>
                <a:lnTo>
                  <a:pt x="0" y="1465154"/>
                </a:lnTo>
                <a:lnTo>
                  <a:pt x="3386" y="1460593"/>
                </a:lnTo>
                <a:lnTo>
                  <a:pt x="6068" y="1457598"/>
                </a:lnTo>
                <a:lnTo>
                  <a:pt x="7855" y="1454332"/>
                </a:lnTo>
                <a:lnTo>
                  <a:pt x="9841" y="1447316"/>
                </a:lnTo>
                <a:lnTo>
                  <a:pt x="17027" y="1399820"/>
                </a:lnTo>
                <a:lnTo>
                  <a:pt x="23654" y="1371018"/>
                </a:lnTo>
                <a:lnTo>
                  <a:pt x="32189" y="1337900"/>
                </a:lnTo>
                <a:lnTo>
                  <a:pt x="37594" y="1293031"/>
                </a:lnTo>
                <a:lnTo>
                  <a:pt x="44649" y="1251610"/>
                </a:lnTo>
                <a:lnTo>
                  <a:pt x="46672" y="1228802"/>
                </a:lnTo>
                <a:lnTo>
                  <a:pt x="55519" y="1182615"/>
                </a:lnTo>
                <a:lnTo>
                  <a:pt x="62734" y="1140485"/>
                </a:lnTo>
                <a:lnTo>
                  <a:pt x="66848" y="1099921"/>
                </a:lnTo>
                <a:lnTo>
                  <a:pt x="71196" y="1082367"/>
                </a:lnTo>
                <a:lnTo>
                  <a:pt x="74134" y="1075908"/>
                </a:lnTo>
                <a:lnTo>
                  <a:pt x="77398" y="1061958"/>
                </a:lnTo>
                <a:lnTo>
                  <a:pt x="80119" y="1047291"/>
                </a:lnTo>
                <a:lnTo>
                  <a:pt x="87521" y="1022214"/>
                </a:lnTo>
                <a:lnTo>
                  <a:pt x="90278" y="985009"/>
                </a:lnTo>
                <a:lnTo>
                  <a:pt x="92365" y="951831"/>
                </a:lnTo>
                <a:lnTo>
                  <a:pt x="99193" y="930288"/>
                </a:lnTo>
                <a:lnTo>
                  <a:pt x="103817" y="885048"/>
                </a:lnTo>
                <a:lnTo>
                  <a:pt x="111853" y="860106"/>
                </a:lnTo>
                <a:lnTo>
                  <a:pt x="119884" y="824370"/>
                </a:lnTo>
                <a:lnTo>
                  <a:pt x="125845" y="789418"/>
                </a:lnTo>
                <a:lnTo>
                  <a:pt x="133243" y="742748"/>
                </a:lnTo>
                <a:lnTo>
                  <a:pt x="136644" y="701264"/>
                </a:lnTo>
                <a:lnTo>
                  <a:pt x="137114" y="671248"/>
                </a:lnTo>
                <a:lnTo>
                  <a:pt x="140526" y="659859"/>
                </a:lnTo>
                <a:lnTo>
                  <a:pt x="145006" y="647600"/>
                </a:lnTo>
                <a:lnTo>
                  <a:pt x="147528" y="632289"/>
                </a:lnTo>
                <a:lnTo>
                  <a:pt x="148118" y="619260"/>
                </a:lnTo>
                <a:lnTo>
                  <a:pt x="149545" y="613500"/>
                </a:lnTo>
                <a:lnTo>
                  <a:pt x="154517" y="603713"/>
                </a:lnTo>
                <a:lnTo>
                  <a:pt x="157574" y="588357"/>
                </a:lnTo>
                <a:lnTo>
                  <a:pt x="162682" y="551517"/>
                </a:lnTo>
                <a:lnTo>
                  <a:pt x="169718" y="506451"/>
                </a:lnTo>
                <a:lnTo>
                  <a:pt x="180268" y="471979"/>
                </a:lnTo>
                <a:lnTo>
                  <a:pt x="186037" y="433630"/>
                </a:lnTo>
                <a:lnTo>
                  <a:pt x="190633" y="418784"/>
                </a:lnTo>
                <a:lnTo>
                  <a:pt x="194490" y="397416"/>
                </a:lnTo>
                <a:lnTo>
                  <a:pt x="203141" y="378175"/>
                </a:lnTo>
                <a:lnTo>
                  <a:pt x="204970" y="362665"/>
                </a:lnTo>
                <a:lnTo>
                  <a:pt x="206668" y="347874"/>
                </a:lnTo>
                <a:lnTo>
                  <a:pt x="214764" y="319397"/>
                </a:lnTo>
                <a:lnTo>
                  <a:pt x="221603" y="302397"/>
                </a:lnTo>
                <a:lnTo>
                  <a:pt x="228877" y="279602"/>
                </a:lnTo>
                <a:lnTo>
                  <a:pt x="237826" y="247846"/>
                </a:lnTo>
                <a:lnTo>
                  <a:pt x="247450" y="208883"/>
                </a:lnTo>
                <a:lnTo>
                  <a:pt x="251542" y="188609"/>
                </a:lnTo>
                <a:lnTo>
                  <a:pt x="260272" y="163033"/>
                </a:lnTo>
                <a:lnTo>
                  <a:pt x="262737" y="139593"/>
                </a:lnTo>
                <a:lnTo>
                  <a:pt x="266208" y="134855"/>
                </a:lnTo>
                <a:lnTo>
                  <a:pt x="268912" y="131813"/>
                </a:lnTo>
                <a:lnTo>
                  <a:pt x="270714" y="128515"/>
                </a:lnTo>
                <a:lnTo>
                  <a:pt x="272717" y="121464"/>
                </a:lnTo>
                <a:lnTo>
                  <a:pt x="273845" y="110354"/>
                </a:lnTo>
                <a:lnTo>
                  <a:pt x="275273" y="107860"/>
                </a:lnTo>
                <a:lnTo>
                  <a:pt x="277495" y="106196"/>
                </a:lnTo>
                <a:lnTo>
                  <a:pt x="284119" y="103527"/>
                </a:lnTo>
                <a:lnTo>
                  <a:pt x="285025" y="96388"/>
                </a:lnTo>
                <a:lnTo>
                  <a:pt x="285747" y="49454"/>
                </a:lnTo>
                <a:lnTo>
                  <a:pt x="285748" y="41876"/>
                </a:lnTo>
                <a:lnTo>
                  <a:pt x="294796" y="17195"/>
                </a:lnTo>
                <a:lnTo>
                  <a:pt x="295591" y="15273"/>
                </a:lnTo>
                <a:lnTo>
                  <a:pt x="297390" y="13992"/>
                </a:lnTo>
                <a:lnTo>
                  <a:pt x="302777" y="12568"/>
                </a:lnTo>
                <a:lnTo>
                  <a:pt x="304721" y="10919"/>
                </a:lnTo>
                <a:lnTo>
                  <a:pt x="306017" y="8549"/>
                </a:lnTo>
                <a:lnTo>
                  <a:pt x="308609" y="0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SMARTPenAnnotation90"/>
          <p:cNvSpPr/>
          <p:nvPr/>
        </p:nvSpPr>
        <p:spPr bwMode="auto">
          <a:xfrm>
            <a:off x="3440429" y="3714750"/>
            <a:ext cx="40846" cy="79951"/>
          </a:xfrm>
          <a:custGeom>
            <a:avLst/>
            <a:gdLst/>
            <a:ahLst/>
            <a:cxnLst/>
            <a:rect l="0" t="0" r="0" b="0"/>
            <a:pathLst>
              <a:path w="40846" h="79951">
                <a:moveTo>
                  <a:pt x="22861" y="0"/>
                </a:moveTo>
                <a:lnTo>
                  <a:pt x="16793" y="6067"/>
                </a:lnTo>
                <a:lnTo>
                  <a:pt x="15005" y="9125"/>
                </a:lnTo>
                <a:lnTo>
                  <a:pt x="13814" y="12433"/>
                </a:lnTo>
                <a:lnTo>
                  <a:pt x="13019" y="15909"/>
                </a:lnTo>
                <a:lnTo>
                  <a:pt x="11220" y="20765"/>
                </a:lnTo>
                <a:lnTo>
                  <a:pt x="8750" y="26544"/>
                </a:lnTo>
                <a:lnTo>
                  <a:pt x="5833" y="32935"/>
                </a:lnTo>
                <a:lnTo>
                  <a:pt x="3889" y="38467"/>
                </a:lnTo>
                <a:lnTo>
                  <a:pt x="2593" y="43424"/>
                </a:lnTo>
                <a:lnTo>
                  <a:pt x="1729" y="47999"/>
                </a:lnTo>
                <a:lnTo>
                  <a:pt x="1153" y="52319"/>
                </a:lnTo>
                <a:lnTo>
                  <a:pt x="769" y="56470"/>
                </a:lnTo>
                <a:lnTo>
                  <a:pt x="512" y="60506"/>
                </a:lnTo>
                <a:lnTo>
                  <a:pt x="228" y="68378"/>
                </a:lnTo>
                <a:lnTo>
                  <a:pt x="45" y="77712"/>
                </a:lnTo>
                <a:lnTo>
                  <a:pt x="1301" y="78478"/>
                </a:lnTo>
                <a:lnTo>
                  <a:pt x="3408" y="78988"/>
                </a:lnTo>
                <a:lnTo>
                  <a:pt x="6082" y="79329"/>
                </a:lnTo>
                <a:lnTo>
                  <a:pt x="9135" y="79555"/>
                </a:lnTo>
                <a:lnTo>
                  <a:pt x="12440" y="79707"/>
                </a:lnTo>
                <a:lnTo>
                  <a:pt x="20802" y="79950"/>
                </a:lnTo>
                <a:lnTo>
                  <a:pt x="22758" y="78700"/>
                </a:lnTo>
                <a:lnTo>
                  <a:pt x="25333" y="76596"/>
                </a:lnTo>
                <a:lnTo>
                  <a:pt x="32521" y="70163"/>
                </a:lnTo>
                <a:lnTo>
                  <a:pt x="33111" y="67095"/>
                </a:lnTo>
                <a:lnTo>
                  <a:pt x="33504" y="62510"/>
                </a:lnTo>
                <a:lnTo>
                  <a:pt x="33941" y="51912"/>
                </a:lnTo>
                <a:lnTo>
                  <a:pt x="34135" y="42968"/>
                </a:lnTo>
                <a:lnTo>
                  <a:pt x="35457" y="40076"/>
                </a:lnTo>
                <a:lnTo>
                  <a:pt x="37608" y="38147"/>
                </a:lnTo>
                <a:lnTo>
                  <a:pt x="40312" y="36861"/>
                </a:lnTo>
                <a:lnTo>
                  <a:pt x="40845" y="34734"/>
                </a:lnTo>
                <a:lnTo>
                  <a:pt x="39930" y="32046"/>
                </a:lnTo>
                <a:lnTo>
                  <a:pt x="35404" y="24674"/>
                </a:lnTo>
                <a:lnTo>
                  <a:pt x="35033" y="22799"/>
                </a:lnTo>
                <a:lnTo>
                  <a:pt x="34786" y="20279"/>
                </a:lnTo>
                <a:lnTo>
                  <a:pt x="34620" y="17329"/>
                </a:lnTo>
                <a:lnTo>
                  <a:pt x="33241" y="15363"/>
                </a:lnTo>
                <a:lnTo>
                  <a:pt x="31051" y="14052"/>
                </a:lnTo>
                <a:lnTo>
                  <a:pt x="28320" y="13178"/>
                </a:lnTo>
                <a:lnTo>
                  <a:pt x="25231" y="13865"/>
                </a:lnTo>
                <a:lnTo>
                  <a:pt x="21901" y="15593"/>
                </a:lnTo>
                <a:lnTo>
                  <a:pt x="13499" y="21424"/>
                </a:lnTo>
                <a:lnTo>
                  <a:pt x="11539" y="21902"/>
                </a:lnTo>
                <a:lnTo>
                  <a:pt x="8963" y="22221"/>
                </a:lnTo>
                <a:lnTo>
                  <a:pt x="5976" y="22434"/>
                </a:lnTo>
                <a:lnTo>
                  <a:pt x="3984" y="23846"/>
                </a:lnTo>
                <a:lnTo>
                  <a:pt x="2656" y="26057"/>
                </a:lnTo>
                <a:lnTo>
                  <a:pt x="525" y="32663"/>
                </a:lnTo>
                <a:lnTo>
                  <a:pt x="350" y="34475"/>
                </a:lnTo>
                <a:lnTo>
                  <a:pt x="234" y="36953"/>
                </a:lnTo>
                <a:lnTo>
                  <a:pt x="0" y="45720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diameter?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diameter </a:t>
            </a:r>
            <a:r>
              <a:rPr lang="en-US" dirty="0" smtClean="0"/>
              <a:t>is a chord that contains the center of a circle.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2438400"/>
            <a:ext cx="3690938" cy="3690938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tangent?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r>
              <a:rPr lang="en-US" b="1" dirty="0" smtClean="0"/>
              <a:t> tangent </a:t>
            </a:r>
            <a:r>
              <a:rPr lang="en-US" dirty="0" smtClean="0"/>
              <a:t>to a circle is a line in the plane of a circle that intersects the circle in exactly one point, called the </a:t>
            </a:r>
            <a:r>
              <a:rPr lang="en-US" b="1" dirty="0" smtClean="0"/>
              <a:t>point of tangency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3167062"/>
            <a:ext cx="3690938" cy="3690938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</p:pic>
      <p:sp>
        <p:nvSpPr>
          <p:cNvPr id="5" name="SMARTPenAnnotation61"/>
          <p:cNvSpPr/>
          <p:nvPr/>
        </p:nvSpPr>
        <p:spPr bwMode="auto">
          <a:xfrm>
            <a:off x="4114800" y="5303519"/>
            <a:ext cx="2400301" cy="1543051"/>
          </a:xfrm>
          <a:custGeom>
            <a:avLst/>
            <a:gdLst/>
            <a:ahLst/>
            <a:cxnLst/>
            <a:rect l="0" t="0" r="0" b="0"/>
            <a:pathLst>
              <a:path w="2400301" h="1543051">
                <a:moveTo>
                  <a:pt x="2400300" y="1543050"/>
                </a:moveTo>
                <a:lnTo>
                  <a:pt x="2343908" y="1543050"/>
                </a:lnTo>
                <a:lnTo>
                  <a:pt x="2338575" y="1541781"/>
                </a:lnTo>
                <a:lnTo>
                  <a:pt x="2320891" y="1534003"/>
                </a:lnTo>
                <a:lnTo>
                  <a:pt x="2311667" y="1531410"/>
                </a:lnTo>
                <a:lnTo>
                  <a:pt x="2293463" y="1522810"/>
                </a:lnTo>
                <a:lnTo>
                  <a:pt x="2275125" y="1508891"/>
                </a:lnTo>
                <a:lnTo>
                  <a:pt x="2269313" y="1503315"/>
                </a:lnTo>
                <a:lnTo>
                  <a:pt x="2265985" y="1501320"/>
                </a:lnTo>
                <a:lnTo>
                  <a:pt x="2255234" y="1497242"/>
                </a:lnTo>
                <a:lnTo>
                  <a:pt x="2242735" y="1487286"/>
                </a:lnTo>
                <a:lnTo>
                  <a:pt x="2224780" y="1471353"/>
                </a:lnTo>
                <a:lnTo>
                  <a:pt x="2215187" y="1466735"/>
                </a:lnTo>
                <a:lnTo>
                  <a:pt x="2212121" y="1464233"/>
                </a:lnTo>
                <a:lnTo>
                  <a:pt x="2210077" y="1461295"/>
                </a:lnTo>
                <a:lnTo>
                  <a:pt x="2208714" y="1458068"/>
                </a:lnTo>
                <a:lnTo>
                  <a:pt x="2206537" y="1455915"/>
                </a:lnTo>
                <a:lnTo>
                  <a:pt x="2203814" y="1454480"/>
                </a:lnTo>
                <a:lnTo>
                  <a:pt x="2200729" y="1453524"/>
                </a:lnTo>
                <a:lnTo>
                  <a:pt x="2193915" y="1449075"/>
                </a:lnTo>
                <a:lnTo>
                  <a:pt x="2190320" y="1446110"/>
                </a:lnTo>
                <a:lnTo>
                  <a:pt x="2186653" y="1444133"/>
                </a:lnTo>
                <a:lnTo>
                  <a:pt x="2175425" y="1440082"/>
                </a:lnTo>
                <a:lnTo>
                  <a:pt x="2164054" y="1432672"/>
                </a:lnTo>
                <a:lnTo>
                  <a:pt x="2152642" y="1428642"/>
                </a:lnTo>
                <a:lnTo>
                  <a:pt x="2141217" y="1419969"/>
                </a:lnTo>
                <a:lnTo>
                  <a:pt x="2110269" y="1390166"/>
                </a:lnTo>
                <a:lnTo>
                  <a:pt x="2106615" y="1387788"/>
                </a:lnTo>
                <a:lnTo>
                  <a:pt x="2095406" y="1383170"/>
                </a:lnTo>
                <a:lnTo>
                  <a:pt x="2029740" y="1341904"/>
                </a:lnTo>
                <a:lnTo>
                  <a:pt x="1946341" y="1294080"/>
                </a:lnTo>
                <a:lnTo>
                  <a:pt x="1876283" y="1247271"/>
                </a:lnTo>
                <a:lnTo>
                  <a:pt x="1838226" y="1219947"/>
                </a:lnTo>
                <a:lnTo>
                  <a:pt x="1801117" y="1201920"/>
                </a:lnTo>
                <a:lnTo>
                  <a:pt x="1750971" y="1162491"/>
                </a:lnTo>
                <a:lnTo>
                  <a:pt x="1681485" y="1128351"/>
                </a:lnTo>
                <a:lnTo>
                  <a:pt x="1666806" y="1122520"/>
                </a:lnTo>
                <a:lnTo>
                  <a:pt x="1594340" y="1076779"/>
                </a:lnTo>
                <a:lnTo>
                  <a:pt x="1579815" y="1066578"/>
                </a:lnTo>
                <a:lnTo>
                  <a:pt x="1512293" y="1026081"/>
                </a:lnTo>
                <a:lnTo>
                  <a:pt x="1432348" y="979323"/>
                </a:lnTo>
                <a:lnTo>
                  <a:pt x="1420612" y="968232"/>
                </a:lnTo>
                <a:lnTo>
                  <a:pt x="1415705" y="961718"/>
                </a:lnTo>
                <a:lnTo>
                  <a:pt x="1403479" y="951094"/>
                </a:lnTo>
                <a:lnTo>
                  <a:pt x="1328196" y="898536"/>
                </a:lnTo>
                <a:lnTo>
                  <a:pt x="1256432" y="854011"/>
                </a:lnTo>
                <a:lnTo>
                  <a:pt x="1171746" y="799825"/>
                </a:lnTo>
                <a:lnTo>
                  <a:pt x="1112503" y="760017"/>
                </a:lnTo>
                <a:lnTo>
                  <a:pt x="1052896" y="721589"/>
                </a:lnTo>
                <a:lnTo>
                  <a:pt x="1013636" y="699968"/>
                </a:lnTo>
                <a:lnTo>
                  <a:pt x="946439" y="653541"/>
                </a:lnTo>
                <a:lnTo>
                  <a:pt x="903677" y="626033"/>
                </a:lnTo>
                <a:lnTo>
                  <a:pt x="823398" y="566881"/>
                </a:lnTo>
                <a:lnTo>
                  <a:pt x="793944" y="542777"/>
                </a:lnTo>
                <a:lnTo>
                  <a:pt x="740605" y="506795"/>
                </a:lnTo>
                <a:lnTo>
                  <a:pt x="682988" y="463005"/>
                </a:lnTo>
                <a:lnTo>
                  <a:pt x="621890" y="419974"/>
                </a:lnTo>
                <a:lnTo>
                  <a:pt x="570767" y="380977"/>
                </a:lnTo>
                <a:lnTo>
                  <a:pt x="512862" y="339366"/>
                </a:lnTo>
                <a:lnTo>
                  <a:pt x="454934" y="295680"/>
                </a:lnTo>
                <a:lnTo>
                  <a:pt x="414419" y="272143"/>
                </a:lnTo>
                <a:lnTo>
                  <a:pt x="366017" y="228409"/>
                </a:lnTo>
                <a:lnTo>
                  <a:pt x="358312" y="220853"/>
                </a:lnTo>
                <a:lnTo>
                  <a:pt x="339589" y="209070"/>
                </a:lnTo>
                <a:lnTo>
                  <a:pt x="319838" y="198330"/>
                </a:lnTo>
                <a:lnTo>
                  <a:pt x="266469" y="157288"/>
                </a:lnTo>
                <a:lnTo>
                  <a:pt x="194747" y="111402"/>
                </a:lnTo>
                <a:lnTo>
                  <a:pt x="171579" y="93968"/>
                </a:lnTo>
                <a:lnTo>
                  <a:pt x="101320" y="53384"/>
                </a:lnTo>
                <a:lnTo>
                  <a:pt x="32225" y="7621"/>
                </a:lnTo>
                <a:lnTo>
                  <a:pt x="23635" y="3387"/>
                </a:lnTo>
                <a:lnTo>
                  <a:pt x="11659" y="1004"/>
                </a:lnTo>
                <a:lnTo>
                  <a:pt x="0" y="0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62"/>
          <p:cNvSpPr/>
          <p:nvPr/>
        </p:nvSpPr>
        <p:spPr bwMode="auto">
          <a:xfrm>
            <a:off x="5497889" y="6263870"/>
            <a:ext cx="148527" cy="125484"/>
          </a:xfrm>
          <a:custGeom>
            <a:avLst/>
            <a:gdLst/>
            <a:ahLst/>
            <a:cxnLst/>
            <a:rect l="0" t="0" r="0" b="0"/>
            <a:pathLst>
              <a:path w="148527" h="125484">
                <a:moveTo>
                  <a:pt x="57090" y="34059"/>
                </a:moveTo>
                <a:lnTo>
                  <a:pt x="35172" y="45018"/>
                </a:lnTo>
                <a:lnTo>
                  <a:pt x="31263" y="48667"/>
                </a:lnTo>
                <a:lnTo>
                  <a:pt x="28441" y="51418"/>
                </a:lnTo>
                <a:lnTo>
                  <a:pt x="26561" y="54522"/>
                </a:lnTo>
                <a:lnTo>
                  <a:pt x="25308" y="57861"/>
                </a:lnTo>
                <a:lnTo>
                  <a:pt x="24472" y="61357"/>
                </a:lnTo>
                <a:lnTo>
                  <a:pt x="23915" y="64958"/>
                </a:lnTo>
                <a:lnTo>
                  <a:pt x="23544" y="68628"/>
                </a:lnTo>
                <a:lnTo>
                  <a:pt x="22947" y="77577"/>
                </a:lnTo>
                <a:lnTo>
                  <a:pt x="22866" y="82187"/>
                </a:lnTo>
                <a:lnTo>
                  <a:pt x="22813" y="95495"/>
                </a:lnTo>
                <a:lnTo>
                  <a:pt x="24079" y="97876"/>
                </a:lnTo>
                <a:lnTo>
                  <a:pt x="26193" y="99464"/>
                </a:lnTo>
                <a:lnTo>
                  <a:pt x="28872" y="100523"/>
                </a:lnTo>
                <a:lnTo>
                  <a:pt x="30658" y="102498"/>
                </a:lnTo>
                <a:lnTo>
                  <a:pt x="31849" y="105085"/>
                </a:lnTo>
                <a:lnTo>
                  <a:pt x="32643" y="108080"/>
                </a:lnTo>
                <a:lnTo>
                  <a:pt x="34442" y="111347"/>
                </a:lnTo>
                <a:lnTo>
                  <a:pt x="36912" y="114794"/>
                </a:lnTo>
                <a:lnTo>
                  <a:pt x="39828" y="118362"/>
                </a:lnTo>
                <a:lnTo>
                  <a:pt x="43042" y="120741"/>
                </a:lnTo>
                <a:lnTo>
                  <a:pt x="46455" y="122328"/>
                </a:lnTo>
                <a:lnTo>
                  <a:pt x="50000" y="123385"/>
                </a:lnTo>
                <a:lnTo>
                  <a:pt x="53634" y="124090"/>
                </a:lnTo>
                <a:lnTo>
                  <a:pt x="57326" y="124560"/>
                </a:lnTo>
                <a:lnTo>
                  <a:pt x="61058" y="124873"/>
                </a:lnTo>
                <a:lnTo>
                  <a:pt x="64816" y="125082"/>
                </a:lnTo>
                <a:lnTo>
                  <a:pt x="72377" y="125314"/>
                </a:lnTo>
                <a:lnTo>
                  <a:pt x="91387" y="125475"/>
                </a:lnTo>
                <a:lnTo>
                  <a:pt x="95195" y="125483"/>
                </a:lnTo>
                <a:lnTo>
                  <a:pt x="99003" y="124219"/>
                </a:lnTo>
                <a:lnTo>
                  <a:pt x="102812" y="122105"/>
                </a:lnTo>
                <a:lnTo>
                  <a:pt x="106622" y="119426"/>
                </a:lnTo>
                <a:lnTo>
                  <a:pt x="111701" y="116371"/>
                </a:lnTo>
                <a:lnTo>
                  <a:pt x="117628" y="113064"/>
                </a:lnTo>
                <a:lnTo>
                  <a:pt x="133254" y="104699"/>
                </a:lnTo>
                <a:lnTo>
                  <a:pt x="135807" y="102742"/>
                </a:lnTo>
                <a:lnTo>
                  <a:pt x="138778" y="100168"/>
                </a:lnTo>
                <a:lnTo>
                  <a:pt x="142029" y="97182"/>
                </a:lnTo>
                <a:lnTo>
                  <a:pt x="144196" y="93921"/>
                </a:lnTo>
                <a:lnTo>
                  <a:pt x="145641" y="90478"/>
                </a:lnTo>
                <a:lnTo>
                  <a:pt x="146604" y="86911"/>
                </a:lnTo>
                <a:lnTo>
                  <a:pt x="147246" y="83264"/>
                </a:lnTo>
                <a:lnTo>
                  <a:pt x="147674" y="79562"/>
                </a:lnTo>
                <a:lnTo>
                  <a:pt x="148361" y="70564"/>
                </a:lnTo>
                <a:lnTo>
                  <a:pt x="148455" y="65947"/>
                </a:lnTo>
                <a:lnTo>
                  <a:pt x="148526" y="47607"/>
                </a:lnTo>
                <a:lnTo>
                  <a:pt x="147258" y="46900"/>
                </a:lnTo>
                <a:lnTo>
                  <a:pt x="145142" y="46430"/>
                </a:lnTo>
                <a:lnTo>
                  <a:pt x="138689" y="45676"/>
                </a:lnTo>
                <a:lnTo>
                  <a:pt x="138160" y="44343"/>
                </a:lnTo>
                <a:lnTo>
                  <a:pt x="137806" y="42185"/>
                </a:lnTo>
                <a:lnTo>
                  <a:pt x="137571" y="39477"/>
                </a:lnTo>
                <a:lnTo>
                  <a:pt x="136144" y="37671"/>
                </a:lnTo>
                <a:lnTo>
                  <a:pt x="133923" y="36467"/>
                </a:lnTo>
                <a:lnTo>
                  <a:pt x="131172" y="35665"/>
                </a:lnTo>
                <a:lnTo>
                  <a:pt x="128068" y="35130"/>
                </a:lnTo>
                <a:lnTo>
                  <a:pt x="124729" y="34773"/>
                </a:lnTo>
                <a:lnTo>
                  <a:pt x="116312" y="34200"/>
                </a:lnTo>
                <a:lnTo>
                  <a:pt x="111775" y="34122"/>
                </a:lnTo>
                <a:lnTo>
                  <a:pt x="65029" y="34060"/>
                </a:lnTo>
                <a:lnTo>
                  <a:pt x="59843" y="35330"/>
                </a:lnTo>
                <a:lnTo>
                  <a:pt x="53845" y="37446"/>
                </a:lnTo>
                <a:lnTo>
                  <a:pt x="47307" y="40127"/>
                </a:lnTo>
                <a:lnTo>
                  <a:pt x="41679" y="41915"/>
                </a:lnTo>
                <a:lnTo>
                  <a:pt x="36656" y="43106"/>
                </a:lnTo>
                <a:lnTo>
                  <a:pt x="32037" y="43901"/>
                </a:lnTo>
                <a:lnTo>
                  <a:pt x="27688" y="45700"/>
                </a:lnTo>
                <a:lnTo>
                  <a:pt x="23519" y="48170"/>
                </a:lnTo>
                <a:lnTo>
                  <a:pt x="19469" y="51086"/>
                </a:lnTo>
                <a:lnTo>
                  <a:pt x="15500" y="54301"/>
                </a:lnTo>
                <a:lnTo>
                  <a:pt x="11584" y="57714"/>
                </a:lnTo>
                <a:lnTo>
                  <a:pt x="2240" y="66249"/>
                </a:lnTo>
                <a:lnTo>
                  <a:pt x="1474" y="68219"/>
                </a:lnTo>
                <a:lnTo>
                  <a:pt x="963" y="70802"/>
                </a:lnTo>
                <a:lnTo>
                  <a:pt x="622" y="73795"/>
                </a:lnTo>
                <a:lnTo>
                  <a:pt x="395" y="77060"/>
                </a:lnTo>
                <a:lnTo>
                  <a:pt x="243" y="80506"/>
                </a:lnTo>
                <a:lnTo>
                  <a:pt x="0" y="89096"/>
                </a:lnTo>
                <a:lnTo>
                  <a:pt x="1251" y="91070"/>
                </a:lnTo>
                <a:lnTo>
                  <a:pt x="3354" y="93657"/>
                </a:lnTo>
                <a:lnTo>
                  <a:pt x="6026" y="96651"/>
                </a:lnTo>
                <a:lnTo>
                  <a:pt x="10348" y="99917"/>
                </a:lnTo>
                <a:lnTo>
                  <a:pt x="15769" y="103364"/>
                </a:lnTo>
                <a:lnTo>
                  <a:pt x="21922" y="106932"/>
                </a:lnTo>
                <a:lnTo>
                  <a:pt x="27295" y="109311"/>
                </a:lnTo>
                <a:lnTo>
                  <a:pt x="32147" y="110898"/>
                </a:lnTo>
                <a:lnTo>
                  <a:pt x="36652" y="111955"/>
                </a:lnTo>
                <a:lnTo>
                  <a:pt x="40925" y="112659"/>
                </a:lnTo>
                <a:lnTo>
                  <a:pt x="45043" y="113130"/>
                </a:lnTo>
                <a:lnTo>
                  <a:pt x="49060" y="113443"/>
                </a:lnTo>
                <a:lnTo>
                  <a:pt x="53006" y="113652"/>
                </a:lnTo>
                <a:lnTo>
                  <a:pt x="60779" y="113884"/>
                </a:lnTo>
                <a:lnTo>
                  <a:pt x="106147" y="114065"/>
                </a:lnTo>
                <a:lnTo>
                  <a:pt x="110115" y="112796"/>
                </a:lnTo>
                <a:lnTo>
                  <a:pt x="114030" y="110681"/>
                </a:lnTo>
                <a:lnTo>
                  <a:pt x="117910" y="108000"/>
                </a:lnTo>
                <a:lnTo>
                  <a:pt x="121767" y="104943"/>
                </a:lnTo>
                <a:lnTo>
                  <a:pt x="125608" y="101636"/>
                </a:lnTo>
                <a:lnTo>
                  <a:pt x="129439" y="98160"/>
                </a:lnTo>
                <a:lnTo>
                  <a:pt x="133263" y="95843"/>
                </a:lnTo>
                <a:lnTo>
                  <a:pt x="137082" y="94298"/>
                </a:lnTo>
                <a:lnTo>
                  <a:pt x="140898" y="93269"/>
                </a:lnTo>
                <a:lnTo>
                  <a:pt x="143442" y="90042"/>
                </a:lnTo>
                <a:lnTo>
                  <a:pt x="145138" y="85351"/>
                </a:lnTo>
                <a:lnTo>
                  <a:pt x="146269" y="79685"/>
                </a:lnTo>
                <a:lnTo>
                  <a:pt x="147023" y="74636"/>
                </a:lnTo>
                <a:lnTo>
                  <a:pt x="147526" y="70001"/>
                </a:lnTo>
                <a:lnTo>
                  <a:pt x="147860" y="65640"/>
                </a:lnTo>
                <a:lnTo>
                  <a:pt x="148084" y="60193"/>
                </a:lnTo>
                <a:lnTo>
                  <a:pt x="148332" y="47368"/>
                </a:lnTo>
                <a:lnTo>
                  <a:pt x="147128" y="42932"/>
                </a:lnTo>
                <a:lnTo>
                  <a:pt x="145056" y="39975"/>
                </a:lnTo>
                <a:lnTo>
                  <a:pt x="142404" y="38002"/>
                </a:lnTo>
                <a:lnTo>
                  <a:pt x="138096" y="34148"/>
                </a:lnTo>
                <a:lnTo>
                  <a:pt x="126537" y="23092"/>
                </a:lnTo>
                <a:lnTo>
                  <a:pt x="119898" y="17858"/>
                </a:lnTo>
                <a:lnTo>
                  <a:pt x="112932" y="13098"/>
                </a:lnTo>
                <a:lnTo>
                  <a:pt x="105748" y="8655"/>
                </a:lnTo>
                <a:lnTo>
                  <a:pt x="98419" y="5694"/>
                </a:lnTo>
                <a:lnTo>
                  <a:pt x="90993" y="3719"/>
                </a:lnTo>
                <a:lnTo>
                  <a:pt x="83502" y="2402"/>
                </a:lnTo>
                <a:lnTo>
                  <a:pt x="75968" y="1525"/>
                </a:lnTo>
                <a:lnTo>
                  <a:pt x="68406" y="940"/>
                </a:lnTo>
                <a:lnTo>
                  <a:pt x="54499" y="290"/>
                </a:lnTo>
                <a:lnTo>
                  <a:pt x="44086" y="0"/>
                </a:lnTo>
                <a:lnTo>
                  <a:pt x="39531" y="1193"/>
                </a:lnTo>
                <a:lnTo>
                  <a:pt x="35224" y="3259"/>
                </a:lnTo>
                <a:lnTo>
                  <a:pt x="31083" y="5906"/>
                </a:lnTo>
                <a:lnTo>
                  <a:pt x="27052" y="8940"/>
                </a:lnTo>
                <a:lnTo>
                  <a:pt x="23095" y="12233"/>
                </a:lnTo>
                <a:lnTo>
                  <a:pt x="13686" y="20576"/>
                </a:lnTo>
                <a:lnTo>
                  <a:pt x="12914" y="23801"/>
                </a:lnTo>
                <a:lnTo>
                  <a:pt x="12400" y="28490"/>
                </a:lnTo>
                <a:lnTo>
                  <a:pt x="12057" y="34156"/>
                </a:lnTo>
                <a:lnTo>
                  <a:pt x="11676" y="43839"/>
                </a:lnTo>
                <a:lnTo>
                  <a:pt x="11574" y="48200"/>
                </a:lnTo>
                <a:lnTo>
                  <a:pt x="12776" y="52376"/>
                </a:lnTo>
                <a:lnTo>
                  <a:pt x="14848" y="56430"/>
                </a:lnTo>
                <a:lnTo>
                  <a:pt x="17499" y="60403"/>
                </a:lnTo>
                <a:lnTo>
                  <a:pt x="20536" y="64322"/>
                </a:lnTo>
                <a:lnTo>
                  <a:pt x="23831" y="68205"/>
                </a:lnTo>
                <a:lnTo>
                  <a:pt x="27297" y="72063"/>
                </a:lnTo>
                <a:lnTo>
                  <a:pt x="34536" y="79737"/>
                </a:lnTo>
                <a:lnTo>
                  <a:pt x="49531" y="95012"/>
                </a:lnTo>
                <a:lnTo>
                  <a:pt x="54591" y="97554"/>
                </a:lnTo>
                <a:lnTo>
                  <a:pt x="60504" y="99249"/>
                </a:lnTo>
                <a:lnTo>
                  <a:pt x="66986" y="100379"/>
                </a:lnTo>
                <a:lnTo>
                  <a:pt x="72578" y="101132"/>
                </a:lnTo>
                <a:lnTo>
                  <a:pt x="77575" y="101635"/>
                </a:lnTo>
                <a:lnTo>
                  <a:pt x="82177" y="101970"/>
                </a:lnTo>
                <a:lnTo>
                  <a:pt x="86515" y="102193"/>
                </a:lnTo>
                <a:lnTo>
                  <a:pt x="94721" y="102441"/>
                </a:lnTo>
                <a:lnTo>
                  <a:pt x="114179" y="102613"/>
                </a:lnTo>
                <a:lnTo>
                  <a:pt x="118010" y="102622"/>
                </a:lnTo>
                <a:lnTo>
                  <a:pt x="120563" y="101358"/>
                </a:lnTo>
                <a:lnTo>
                  <a:pt x="122266" y="99245"/>
                </a:lnTo>
                <a:lnTo>
                  <a:pt x="123400" y="96566"/>
                </a:lnTo>
                <a:lnTo>
                  <a:pt x="124157" y="93511"/>
                </a:lnTo>
                <a:lnTo>
                  <a:pt x="124662" y="90203"/>
                </a:lnTo>
                <a:lnTo>
                  <a:pt x="125471" y="81839"/>
                </a:lnTo>
                <a:lnTo>
                  <a:pt x="125537" y="79882"/>
                </a:lnTo>
                <a:lnTo>
                  <a:pt x="125611" y="74322"/>
                </a:lnTo>
                <a:lnTo>
                  <a:pt x="124361" y="72332"/>
                </a:lnTo>
                <a:lnTo>
                  <a:pt x="122258" y="71004"/>
                </a:lnTo>
                <a:lnTo>
                  <a:pt x="119585" y="70119"/>
                </a:lnTo>
                <a:lnTo>
                  <a:pt x="117804" y="68259"/>
                </a:lnTo>
                <a:lnTo>
                  <a:pt x="116616" y="65749"/>
                </a:lnTo>
                <a:lnTo>
                  <a:pt x="114240" y="56919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63"/>
          <p:cNvSpPr/>
          <p:nvPr/>
        </p:nvSpPr>
        <p:spPr bwMode="auto">
          <a:xfrm>
            <a:off x="5612129" y="6320789"/>
            <a:ext cx="3388" cy="1"/>
          </a:xfrm>
          <a:custGeom>
            <a:avLst/>
            <a:gdLst/>
            <a:ahLst/>
            <a:cxnLst/>
            <a:rect l="0" t="0" r="0" b="0"/>
            <a:pathLst>
              <a:path w="3388" h="1">
                <a:moveTo>
                  <a:pt x="0" y="0"/>
                </a:moveTo>
                <a:lnTo>
                  <a:pt x="3387" y="0"/>
                </a:lnTo>
                <a:close/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64"/>
          <p:cNvSpPr/>
          <p:nvPr/>
        </p:nvSpPr>
        <p:spPr bwMode="auto">
          <a:xfrm>
            <a:off x="6275070" y="6720840"/>
            <a:ext cx="237610" cy="125730"/>
          </a:xfrm>
          <a:custGeom>
            <a:avLst/>
            <a:gdLst/>
            <a:ahLst/>
            <a:cxnLst/>
            <a:rect l="0" t="0" r="0" b="0"/>
            <a:pathLst>
              <a:path w="237610" h="125730">
                <a:moveTo>
                  <a:pt x="0" y="125729"/>
                </a:moveTo>
                <a:lnTo>
                  <a:pt x="231863" y="125729"/>
                </a:lnTo>
                <a:lnTo>
                  <a:pt x="234584" y="124460"/>
                </a:lnTo>
                <a:lnTo>
                  <a:pt x="236399" y="122343"/>
                </a:lnTo>
                <a:lnTo>
                  <a:pt x="237609" y="119662"/>
                </a:lnTo>
                <a:lnTo>
                  <a:pt x="237146" y="116604"/>
                </a:lnTo>
                <a:lnTo>
                  <a:pt x="235568" y="113296"/>
                </a:lnTo>
                <a:lnTo>
                  <a:pt x="233245" y="109821"/>
                </a:lnTo>
                <a:lnTo>
                  <a:pt x="231696" y="106233"/>
                </a:lnTo>
                <a:lnTo>
                  <a:pt x="230663" y="102572"/>
                </a:lnTo>
                <a:lnTo>
                  <a:pt x="229976" y="98861"/>
                </a:lnTo>
                <a:lnTo>
                  <a:pt x="228247" y="95117"/>
                </a:lnTo>
                <a:lnTo>
                  <a:pt x="225824" y="91351"/>
                </a:lnTo>
                <a:lnTo>
                  <a:pt x="222939" y="87571"/>
                </a:lnTo>
                <a:lnTo>
                  <a:pt x="219747" y="83780"/>
                </a:lnTo>
                <a:lnTo>
                  <a:pt x="216348" y="79983"/>
                </a:lnTo>
                <a:lnTo>
                  <a:pt x="212811" y="76182"/>
                </a:lnTo>
                <a:lnTo>
                  <a:pt x="209184" y="71108"/>
                </a:lnTo>
                <a:lnTo>
                  <a:pt x="205496" y="65186"/>
                </a:lnTo>
                <a:lnTo>
                  <a:pt x="201767" y="58697"/>
                </a:lnTo>
                <a:lnTo>
                  <a:pt x="199282" y="53101"/>
                </a:lnTo>
                <a:lnTo>
                  <a:pt x="197624" y="48101"/>
                </a:lnTo>
                <a:lnTo>
                  <a:pt x="196519" y="43497"/>
                </a:lnTo>
                <a:lnTo>
                  <a:pt x="195783" y="39158"/>
                </a:lnTo>
                <a:lnTo>
                  <a:pt x="195292" y="34994"/>
                </a:lnTo>
                <a:lnTo>
                  <a:pt x="194964" y="30950"/>
                </a:lnTo>
                <a:lnTo>
                  <a:pt x="193476" y="26983"/>
                </a:lnTo>
                <a:lnTo>
                  <a:pt x="191214" y="23069"/>
                </a:lnTo>
                <a:lnTo>
                  <a:pt x="185349" y="14878"/>
                </a:lnTo>
                <a:lnTo>
                  <a:pt x="182880" y="0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65"/>
          <p:cNvSpPr/>
          <p:nvPr/>
        </p:nvSpPr>
        <p:spPr bwMode="auto">
          <a:xfrm>
            <a:off x="4074271" y="5166382"/>
            <a:ext cx="303420" cy="457178"/>
          </a:xfrm>
          <a:custGeom>
            <a:avLst/>
            <a:gdLst/>
            <a:ahLst/>
            <a:cxnLst/>
            <a:rect l="0" t="0" r="0" b="0"/>
            <a:pathLst>
              <a:path w="303420" h="457178">
                <a:moveTo>
                  <a:pt x="131969" y="457177"/>
                </a:moveTo>
                <a:lnTo>
                  <a:pt x="116060" y="441269"/>
                </a:lnTo>
                <a:lnTo>
                  <a:pt x="113743" y="437681"/>
                </a:lnTo>
                <a:lnTo>
                  <a:pt x="111168" y="430310"/>
                </a:lnTo>
                <a:lnTo>
                  <a:pt x="109718" y="419019"/>
                </a:lnTo>
                <a:lnTo>
                  <a:pt x="109289" y="407630"/>
                </a:lnTo>
                <a:lnTo>
                  <a:pt x="105802" y="396633"/>
                </a:lnTo>
                <a:lnTo>
                  <a:pt x="101289" y="383279"/>
                </a:lnTo>
                <a:lnTo>
                  <a:pt x="100086" y="376162"/>
                </a:lnTo>
                <a:lnTo>
                  <a:pt x="99283" y="368877"/>
                </a:lnTo>
                <a:lnTo>
                  <a:pt x="98748" y="361480"/>
                </a:lnTo>
                <a:lnTo>
                  <a:pt x="98392" y="354010"/>
                </a:lnTo>
                <a:lnTo>
                  <a:pt x="98154" y="346489"/>
                </a:lnTo>
                <a:lnTo>
                  <a:pt x="96725" y="340205"/>
                </a:lnTo>
                <a:lnTo>
                  <a:pt x="91752" y="329836"/>
                </a:lnTo>
                <a:lnTo>
                  <a:pt x="88647" y="322753"/>
                </a:lnTo>
                <a:lnTo>
                  <a:pt x="85308" y="314221"/>
                </a:lnTo>
                <a:lnTo>
                  <a:pt x="81811" y="304723"/>
                </a:lnTo>
                <a:lnTo>
                  <a:pt x="78210" y="293311"/>
                </a:lnTo>
                <a:lnTo>
                  <a:pt x="67075" y="254249"/>
                </a:lnTo>
                <a:lnTo>
                  <a:pt x="59523" y="229827"/>
                </a:lnTo>
                <a:lnTo>
                  <a:pt x="57002" y="219251"/>
                </a:lnTo>
                <a:lnTo>
                  <a:pt x="55321" y="209660"/>
                </a:lnTo>
                <a:lnTo>
                  <a:pt x="54200" y="200726"/>
                </a:lnTo>
                <a:lnTo>
                  <a:pt x="50913" y="188420"/>
                </a:lnTo>
                <a:lnTo>
                  <a:pt x="46181" y="173866"/>
                </a:lnTo>
                <a:lnTo>
                  <a:pt x="40487" y="157813"/>
                </a:lnTo>
                <a:lnTo>
                  <a:pt x="36691" y="144571"/>
                </a:lnTo>
                <a:lnTo>
                  <a:pt x="34160" y="133203"/>
                </a:lnTo>
                <a:lnTo>
                  <a:pt x="32473" y="123085"/>
                </a:lnTo>
                <a:lnTo>
                  <a:pt x="30078" y="112529"/>
                </a:lnTo>
                <a:lnTo>
                  <a:pt x="27212" y="101682"/>
                </a:lnTo>
                <a:lnTo>
                  <a:pt x="24031" y="90640"/>
                </a:lnTo>
                <a:lnTo>
                  <a:pt x="21910" y="82009"/>
                </a:lnTo>
                <a:lnTo>
                  <a:pt x="19554" y="69033"/>
                </a:lnTo>
                <a:lnTo>
                  <a:pt x="15120" y="55645"/>
                </a:lnTo>
                <a:lnTo>
                  <a:pt x="12159" y="48519"/>
                </a:lnTo>
                <a:lnTo>
                  <a:pt x="10186" y="41229"/>
                </a:lnTo>
                <a:lnTo>
                  <a:pt x="8870" y="33828"/>
                </a:lnTo>
                <a:lnTo>
                  <a:pt x="7993" y="26355"/>
                </a:lnTo>
                <a:lnTo>
                  <a:pt x="3632" y="14664"/>
                </a:lnTo>
                <a:lnTo>
                  <a:pt x="691" y="9768"/>
                </a:lnTo>
                <a:lnTo>
                  <a:pt x="0" y="6505"/>
                </a:lnTo>
                <a:lnTo>
                  <a:pt x="810" y="4329"/>
                </a:lnTo>
                <a:lnTo>
                  <a:pt x="2619" y="2878"/>
                </a:lnTo>
                <a:lnTo>
                  <a:pt x="5095" y="1912"/>
                </a:lnTo>
                <a:lnTo>
                  <a:pt x="11234" y="837"/>
                </a:lnTo>
                <a:lnTo>
                  <a:pt x="18196" y="359"/>
                </a:lnTo>
                <a:lnTo>
                  <a:pt x="21830" y="232"/>
                </a:lnTo>
                <a:lnTo>
                  <a:pt x="89802" y="0"/>
                </a:lnTo>
                <a:lnTo>
                  <a:pt x="100048" y="1263"/>
                </a:lnTo>
                <a:lnTo>
                  <a:pt x="110688" y="3374"/>
                </a:lnTo>
                <a:lnTo>
                  <a:pt x="121592" y="6052"/>
                </a:lnTo>
                <a:lnTo>
                  <a:pt x="131400" y="7837"/>
                </a:lnTo>
                <a:lnTo>
                  <a:pt x="140480" y="9027"/>
                </a:lnTo>
                <a:lnTo>
                  <a:pt x="149073" y="9821"/>
                </a:lnTo>
                <a:lnTo>
                  <a:pt x="158612" y="10350"/>
                </a:lnTo>
                <a:lnTo>
                  <a:pt x="179370" y="10937"/>
                </a:lnTo>
                <a:lnTo>
                  <a:pt x="187699" y="12364"/>
                </a:lnTo>
                <a:lnTo>
                  <a:pt x="194522" y="14585"/>
                </a:lnTo>
                <a:lnTo>
                  <a:pt x="200341" y="17336"/>
                </a:lnTo>
                <a:lnTo>
                  <a:pt x="206760" y="19170"/>
                </a:lnTo>
                <a:lnTo>
                  <a:pt x="213580" y="20392"/>
                </a:lnTo>
                <a:lnTo>
                  <a:pt x="220666" y="21207"/>
                </a:lnTo>
                <a:lnTo>
                  <a:pt x="227930" y="23021"/>
                </a:lnTo>
                <a:lnTo>
                  <a:pt x="235313" y="25499"/>
                </a:lnTo>
                <a:lnTo>
                  <a:pt x="242775" y="28422"/>
                </a:lnTo>
                <a:lnTo>
                  <a:pt x="252829" y="32911"/>
                </a:lnTo>
                <a:lnTo>
                  <a:pt x="303419" y="57127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66"/>
          <p:cNvSpPr/>
          <p:nvPr/>
        </p:nvSpPr>
        <p:spPr bwMode="auto">
          <a:xfrm>
            <a:off x="8037116" y="4481374"/>
            <a:ext cx="135335" cy="147742"/>
          </a:xfrm>
          <a:custGeom>
            <a:avLst/>
            <a:gdLst/>
            <a:ahLst/>
            <a:cxnLst/>
            <a:rect l="0" t="0" r="0" b="0"/>
            <a:pathLst>
              <a:path w="135335" h="147742">
                <a:moveTo>
                  <a:pt x="43893" y="90626"/>
                </a:moveTo>
                <a:lnTo>
                  <a:pt x="43893" y="106535"/>
                </a:lnTo>
                <a:lnTo>
                  <a:pt x="45164" y="111391"/>
                </a:lnTo>
                <a:lnTo>
                  <a:pt x="47281" y="117170"/>
                </a:lnTo>
                <a:lnTo>
                  <a:pt x="53735" y="132557"/>
                </a:lnTo>
                <a:lnTo>
                  <a:pt x="55534" y="135090"/>
                </a:lnTo>
                <a:lnTo>
                  <a:pt x="58004" y="138049"/>
                </a:lnTo>
                <a:lnTo>
                  <a:pt x="65025" y="145854"/>
                </a:lnTo>
                <a:lnTo>
                  <a:pt x="66871" y="146495"/>
                </a:lnTo>
                <a:lnTo>
                  <a:pt x="69372" y="146921"/>
                </a:lnTo>
                <a:lnTo>
                  <a:pt x="72309" y="147206"/>
                </a:lnTo>
                <a:lnTo>
                  <a:pt x="74267" y="146126"/>
                </a:lnTo>
                <a:lnTo>
                  <a:pt x="75573" y="144136"/>
                </a:lnTo>
                <a:lnTo>
                  <a:pt x="76443" y="141539"/>
                </a:lnTo>
                <a:lnTo>
                  <a:pt x="78293" y="139808"/>
                </a:lnTo>
                <a:lnTo>
                  <a:pt x="80797" y="138654"/>
                </a:lnTo>
                <a:lnTo>
                  <a:pt x="83736" y="137884"/>
                </a:lnTo>
                <a:lnTo>
                  <a:pt x="85695" y="136101"/>
                </a:lnTo>
                <a:lnTo>
                  <a:pt x="87002" y="133643"/>
                </a:lnTo>
                <a:lnTo>
                  <a:pt x="87871" y="130734"/>
                </a:lnTo>
                <a:lnTo>
                  <a:pt x="88453" y="123714"/>
                </a:lnTo>
                <a:lnTo>
                  <a:pt x="88839" y="113955"/>
                </a:lnTo>
                <a:lnTo>
                  <a:pt x="89098" y="102368"/>
                </a:lnTo>
                <a:lnTo>
                  <a:pt x="90539" y="92104"/>
                </a:lnTo>
                <a:lnTo>
                  <a:pt x="92771" y="82721"/>
                </a:lnTo>
                <a:lnTo>
                  <a:pt x="95529" y="73926"/>
                </a:lnTo>
                <a:lnTo>
                  <a:pt x="96097" y="66792"/>
                </a:lnTo>
                <a:lnTo>
                  <a:pt x="95206" y="60767"/>
                </a:lnTo>
                <a:lnTo>
                  <a:pt x="93341" y="55480"/>
                </a:lnTo>
                <a:lnTo>
                  <a:pt x="92099" y="50685"/>
                </a:lnTo>
                <a:lnTo>
                  <a:pt x="91270" y="46218"/>
                </a:lnTo>
                <a:lnTo>
                  <a:pt x="90718" y="41971"/>
                </a:lnTo>
                <a:lnTo>
                  <a:pt x="89080" y="36599"/>
                </a:lnTo>
                <a:lnTo>
                  <a:pt x="86718" y="30478"/>
                </a:lnTo>
                <a:lnTo>
                  <a:pt x="83872" y="23857"/>
                </a:lnTo>
                <a:lnTo>
                  <a:pt x="81976" y="18173"/>
                </a:lnTo>
                <a:lnTo>
                  <a:pt x="80712" y="13114"/>
                </a:lnTo>
                <a:lnTo>
                  <a:pt x="79869" y="8471"/>
                </a:lnTo>
                <a:lnTo>
                  <a:pt x="78038" y="5376"/>
                </a:lnTo>
                <a:lnTo>
                  <a:pt x="75546" y="3313"/>
                </a:lnTo>
                <a:lnTo>
                  <a:pt x="68490" y="0"/>
                </a:lnTo>
                <a:lnTo>
                  <a:pt x="67911" y="999"/>
                </a:lnTo>
                <a:lnTo>
                  <a:pt x="67268" y="5495"/>
                </a:lnTo>
                <a:lnTo>
                  <a:pt x="67097" y="8472"/>
                </a:lnTo>
                <a:lnTo>
                  <a:pt x="66906" y="15166"/>
                </a:lnTo>
                <a:lnTo>
                  <a:pt x="66766" y="47191"/>
                </a:lnTo>
                <a:lnTo>
                  <a:pt x="68032" y="50240"/>
                </a:lnTo>
                <a:lnTo>
                  <a:pt x="70146" y="52272"/>
                </a:lnTo>
                <a:lnTo>
                  <a:pt x="72825" y="53626"/>
                </a:lnTo>
                <a:lnTo>
                  <a:pt x="74612" y="55799"/>
                </a:lnTo>
                <a:lnTo>
                  <a:pt x="75802" y="58518"/>
                </a:lnTo>
                <a:lnTo>
                  <a:pt x="76596" y="61601"/>
                </a:lnTo>
                <a:lnTo>
                  <a:pt x="78395" y="63655"/>
                </a:lnTo>
                <a:lnTo>
                  <a:pt x="80865" y="65026"/>
                </a:lnTo>
                <a:lnTo>
                  <a:pt x="83781" y="65939"/>
                </a:lnTo>
                <a:lnTo>
                  <a:pt x="85726" y="67818"/>
                </a:lnTo>
                <a:lnTo>
                  <a:pt x="87021" y="70340"/>
                </a:lnTo>
                <a:lnTo>
                  <a:pt x="87885" y="73292"/>
                </a:lnTo>
                <a:lnTo>
                  <a:pt x="89732" y="75260"/>
                </a:lnTo>
                <a:lnTo>
                  <a:pt x="92232" y="76572"/>
                </a:lnTo>
                <a:lnTo>
                  <a:pt x="95169" y="77446"/>
                </a:lnTo>
                <a:lnTo>
                  <a:pt x="98397" y="78029"/>
                </a:lnTo>
                <a:lnTo>
                  <a:pt x="101819" y="78418"/>
                </a:lnTo>
                <a:lnTo>
                  <a:pt x="105371" y="78677"/>
                </a:lnTo>
                <a:lnTo>
                  <a:pt x="109008" y="78850"/>
                </a:lnTo>
                <a:lnTo>
                  <a:pt x="116437" y="79042"/>
                </a:lnTo>
                <a:lnTo>
                  <a:pt x="118926" y="77823"/>
                </a:lnTo>
                <a:lnTo>
                  <a:pt x="120585" y="75740"/>
                </a:lnTo>
                <a:lnTo>
                  <a:pt x="121691" y="73082"/>
                </a:lnTo>
                <a:lnTo>
                  <a:pt x="121159" y="70040"/>
                </a:lnTo>
                <a:lnTo>
                  <a:pt x="119534" y="66742"/>
                </a:lnTo>
                <a:lnTo>
                  <a:pt x="117180" y="63273"/>
                </a:lnTo>
                <a:lnTo>
                  <a:pt x="115611" y="59690"/>
                </a:lnTo>
                <a:lnTo>
                  <a:pt x="114566" y="56032"/>
                </a:lnTo>
                <a:lnTo>
                  <a:pt x="112887" y="47103"/>
                </a:lnTo>
                <a:lnTo>
                  <a:pt x="112657" y="42496"/>
                </a:lnTo>
                <a:lnTo>
                  <a:pt x="112595" y="39489"/>
                </a:lnTo>
                <a:lnTo>
                  <a:pt x="110015" y="36214"/>
                </a:lnTo>
                <a:lnTo>
                  <a:pt x="105755" y="32761"/>
                </a:lnTo>
                <a:lnTo>
                  <a:pt x="100374" y="29189"/>
                </a:lnTo>
                <a:lnTo>
                  <a:pt x="95517" y="25538"/>
                </a:lnTo>
                <a:lnTo>
                  <a:pt x="91009" y="21834"/>
                </a:lnTo>
                <a:lnTo>
                  <a:pt x="80717" y="12831"/>
                </a:lnTo>
                <a:lnTo>
                  <a:pt x="78603" y="12093"/>
                </a:lnTo>
                <a:lnTo>
                  <a:pt x="75923" y="11600"/>
                </a:lnTo>
                <a:lnTo>
                  <a:pt x="72866" y="11272"/>
                </a:lnTo>
                <a:lnTo>
                  <a:pt x="69558" y="11053"/>
                </a:lnTo>
                <a:lnTo>
                  <a:pt x="66083" y="10907"/>
                </a:lnTo>
                <a:lnTo>
                  <a:pt x="62497" y="10810"/>
                </a:lnTo>
                <a:lnTo>
                  <a:pt x="58836" y="12015"/>
                </a:lnTo>
                <a:lnTo>
                  <a:pt x="55125" y="14089"/>
                </a:lnTo>
                <a:lnTo>
                  <a:pt x="46113" y="20474"/>
                </a:lnTo>
                <a:lnTo>
                  <a:pt x="45372" y="22268"/>
                </a:lnTo>
                <a:lnTo>
                  <a:pt x="44880" y="24734"/>
                </a:lnTo>
                <a:lnTo>
                  <a:pt x="44551" y="27648"/>
                </a:lnTo>
                <a:lnTo>
                  <a:pt x="44331" y="30860"/>
                </a:lnTo>
                <a:lnTo>
                  <a:pt x="44186" y="34272"/>
                </a:lnTo>
                <a:lnTo>
                  <a:pt x="44088" y="37816"/>
                </a:lnTo>
                <a:lnTo>
                  <a:pt x="43911" y="70033"/>
                </a:lnTo>
                <a:lnTo>
                  <a:pt x="45175" y="74357"/>
                </a:lnTo>
                <a:lnTo>
                  <a:pt x="47288" y="78510"/>
                </a:lnTo>
                <a:lnTo>
                  <a:pt x="49967" y="82548"/>
                </a:lnTo>
                <a:lnTo>
                  <a:pt x="51753" y="86511"/>
                </a:lnTo>
                <a:lnTo>
                  <a:pt x="52942" y="90422"/>
                </a:lnTo>
                <a:lnTo>
                  <a:pt x="53736" y="94300"/>
                </a:lnTo>
                <a:lnTo>
                  <a:pt x="55535" y="98155"/>
                </a:lnTo>
                <a:lnTo>
                  <a:pt x="58005" y="101995"/>
                </a:lnTo>
                <a:lnTo>
                  <a:pt x="60921" y="105825"/>
                </a:lnTo>
                <a:lnTo>
                  <a:pt x="65405" y="109649"/>
                </a:lnTo>
                <a:lnTo>
                  <a:pt x="70935" y="113468"/>
                </a:lnTo>
                <a:lnTo>
                  <a:pt x="85923" y="122654"/>
                </a:lnTo>
                <a:lnTo>
                  <a:pt x="88424" y="122138"/>
                </a:lnTo>
                <a:lnTo>
                  <a:pt x="91360" y="120524"/>
                </a:lnTo>
                <a:lnTo>
                  <a:pt x="94588" y="118178"/>
                </a:lnTo>
                <a:lnTo>
                  <a:pt x="98010" y="115343"/>
                </a:lnTo>
                <a:lnTo>
                  <a:pt x="101561" y="112184"/>
                </a:lnTo>
                <a:lnTo>
                  <a:pt x="108894" y="105287"/>
                </a:lnTo>
                <a:lnTo>
                  <a:pt x="116386" y="97989"/>
                </a:lnTo>
                <a:lnTo>
                  <a:pt x="118892" y="94264"/>
                </a:lnTo>
                <a:lnTo>
                  <a:pt x="120562" y="90511"/>
                </a:lnTo>
                <a:lnTo>
                  <a:pt x="121676" y="86739"/>
                </a:lnTo>
                <a:lnTo>
                  <a:pt x="121148" y="80415"/>
                </a:lnTo>
                <a:lnTo>
                  <a:pt x="119527" y="72388"/>
                </a:lnTo>
                <a:lnTo>
                  <a:pt x="117176" y="63227"/>
                </a:lnTo>
                <a:lnTo>
                  <a:pt x="115608" y="55850"/>
                </a:lnTo>
                <a:lnTo>
                  <a:pt x="114563" y="49662"/>
                </a:lnTo>
                <a:lnTo>
                  <a:pt x="113867" y="44266"/>
                </a:lnTo>
                <a:lnTo>
                  <a:pt x="112133" y="39399"/>
                </a:lnTo>
                <a:lnTo>
                  <a:pt x="109706" y="34885"/>
                </a:lnTo>
                <a:lnTo>
                  <a:pt x="106818" y="30605"/>
                </a:lnTo>
                <a:lnTo>
                  <a:pt x="103623" y="26482"/>
                </a:lnTo>
                <a:lnTo>
                  <a:pt x="100224" y="22463"/>
                </a:lnTo>
                <a:lnTo>
                  <a:pt x="96687" y="18514"/>
                </a:lnTo>
                <a:lnTo>
                  <a:pt x="93059" y="15881"/>
                </a:lnTo>
                <a:lnTo>
                  <a:pt x="89370" y="14126"/>
                </a:lnTo>
                <a:lnTo>
                  <a:pt x="85641" y="12955"/>
                </a:lnTo>
                <a:lnTo>
                  <a:pt x="80615" y="10906"/>
                </a:lnTo>
                <a:lnTo>
                  <a:pt x="74725" y="8269"/>
                </a:lnTo>
                <a:lnTo>
                  <a:pt x="59155" y="980"/>
                </a:lnTo>
                <a:lnTo>
                  <a:pt x="56608" y="1651"/>
                </a:lnTo>
                <a:lnTo>
                  <a:pt x="53640" y="3370"/>
                </a:lnTo>
                <a:lnTo>
                  <a:pt x="50391" y="5785"/>
                </a:lnTo>
                <a:lnTo>
                  <a:pt x="45685" y="8665"/>
                </a:lnTo>
                <a:lnTo>
                  <a:pt x="40008" y="11855"/>
                </a:lnTo>
                <a:lnTo>
                  <a:pt x="33683" y="15252"/>
                </a:lnTo>
                <a:lnTo>
                  <a:pt x="28197" y="18786"/>
                </a:lnTo>
                <a:lnTo>
                  <a:pt x="23268" y="22413"/>
                </a:lnTo>
                <a:lnTo>
                  <a:pt x="18713" y="26100"/>
                </a:lnTo>
                <a:lnTo>
                  <a:pt x="15677" y="29829"/>
                </a:lnTo>
                <a:lnTo>
                  <a:pt x="13653" y="33584"/>
                </a:lnTo>
                <a:lnTo>
                  <a:pt x="12303" y="37358"/>
                </a:lnTo>
                <a:lnTo>
                  <a:pt x="10133" y="41144"/>
                </a:lnTo>
                <a:lnTo>
                  <a:pt x="7417" y="44938"/>
                </a:lnTo>
                <a:lnTo>
                  <a:pt x="4335" y="48737"/>
                </a:lnTo>
                <a:lnTo>
                  <a:pt x="2282" y="53810"/>
                </a:lnTo>
                <a:lnTo>
                  <a:pt x="912" y="59732"/>
                </a:lnTo>
                <a:lnTo>
                  <a:pt x="0" y="66220"/>
                </a:lnTo>
                <a:lnTo>
                  <a:pt x="661" y="71815"/>
                </a:lnTo>
                <a:lnTo>
                  <a:pt x="2372" y="76815"/>
                </a:lnTo>
                <a:lnTo>
                  <a:pt x="4782" y="81418"/>
                </a:lnTo>
                <a:lnTo>
                  <a:pt x="6389" y="85758"/>
                </a:lnTo>
                <a:lnTo>
                  <a:pt x="7461" y="89920"/>
                </a:lnTo>
                <a:lnTo>
                  <a:pt x="8175" y="93965"/>
                </a:lnTo>
                <a:lnTo>
                  <a:pt x="9922" y="97932"/>
                </a:lnTo>
                <a:lnTo>
                  <a:pt x="12356" y="101847"/>
                </a:lnTo>
                <a:lnTo>
                  <a:pt x="15248" y="105726"/>
                </a:lnTo>
                <a:lnTo>
                  <a:pt x="17177" y="109582"/>
                </a:lnTo>
                <a:lnTo>
                  <a:pt x="18462" y="113424"/>
                </a:lnTo>
                <a:lnTo>
                  <a:pt x="19320" y="117254"/>
                </a:lnTo>
                <a:lnTo>
                  <a:pt x="21161" y="121078"/>
                </a:lnTo>
                <a:lnTo>
                  <a:pt x="23659" y="124897"/>
                </a:lnTo>
                <a:lnTo>
                  <a:pt x="26594" y="128713"/>
                </a:lnTo>
                <a:lnTo>
                  <a:pt x="29820" y="131257"/>
                </a:lnTo>
                <a:lnTo>
                  <a:pt x="33241" y="132954"/>
                </a:lnTo>
                <a:lnTo>
                  <a:pt x="36792" y="134084"/>
                </a:lnTo>
                <a:lnTo>
                  <a:pt x="41700" y="136108"/>
                </a:lnTo>
                <a:lnTo>
                  <a:pt x="47511" y="138727"/>
                </a:lnTo>
                <a:lnTo>
                  <a:pt x="53925" y="141743"/>
                </a:lnTo>
                <a:lnTo>
                  <a:pt x="59471" y="142484"/>
                </a:lnTo>
                <a:lnTo>
                  <a:pt x="64439" y="141708"/>
                </a:lnTo>
                <a:lnTo>
                  <a:pt x="75469" y="137405"/>
                </a:lnTo>
                <a:lnTo>
                  <a:pt x="83751" y="133429"/>
                </a:lnTo>
                <a:lnTo>
                  <a:pt x="89515" y="130592"/>
                </a:lnTo>
                <a:lnTo>
                  <a:pt x="93358" y="127429"/>
                </a:lnTo>
                <a:lnTo>
                  <a:pt x="95920" y="124051"/>
                </a:lnTo>
                <a:lnTo>
                  <a:pt x="97627" y="120529"/>
                </a:lnTo>
                <a:lnTo>
                  <a:pt x="100036" y="116911"/>
                </a:lnTo>
                <a:lnTo>
                  <a:pt x="102911" y="113229"/>
                </a:lnTo>
                <a:lnTo>
                  <a:pt x="106099" y="109505"/>
                </a:lnTo>
                <a:lnTo>
                  <a:pt x="109494" y="104482"/>
                </a:lnTo>
                <a:lnTo>
                  <a:pt x="113027" y="98593"/>
                </a:lnTo>
                <a:lnTo>
                  <a:pt x="121754" y="83027"/>
                </a:lnTo>
                <a:lnTo>
                  <a:pt x="122471" y="80480"/>
                </a:lnTo>
                <a:lnTo>
                  <a:pt x="122948" y="77512"/>
                </a:lnTo>
                <a:lnTo>
                  <a:pt x="123267" y="74263"/>
                </a:lnTo>
                <a:lnTo>
                  <a:pt x="122209" y="70827"/>
                </a:lnTo>
                <a:lnTo>
                  <a:pt x="120234" y="67266"/>
                </a:lnTo>
                <a:lnTo>
                  <a:pt x="114006" y="58495"/>
                </a:lnTo>
                <a:lnTo>
                  <a:pt x="112226" y="56505"/>
                </a:lnTo>
                <a:lnTo>
                  <a:pt x="102767" y="46684"/>
                </a:lnTo>
                <a:lnTo>
                  <a:pt x="100922" y="46091"/>
                </a:lnTo>
                <a:lnTo>
                  <a:pt x="98423" y="45696"/>
                </a:lnTo>
                <a:lnTo>
                  <a:pt x="95486" y="45433"/>
                </a:lnTo>
                <a:lnTo>
                  <a:pt x="90988" y="46527"/>
                </a:lnTo>
                <a:lnTo>
                  <a:pt x="85450" y="48527"/>
                </a:lnTo>
                <a:lnTo>
                  <a:pt x="79218" y="51129"/>
                </a:lnTo>
                <a:lnTo>
                  <a:pt x="73793" y="52865"/>
                </a:lnTo>
                <a:lnTo>
                  <a:pt x="68907" y="54022"/>
                </a:lnTo>
                <a:lnTo>
                  <a:pt x="64379" y="54793"/>
                </a:lnTo>
                <a:lnTo>
                  <a:pt x="61360" y="56577"/>
                </a:lnTo>
                <a:lnTo>
                  <a:pt x="59348" y="59037"/>
                </a:lnTo>
                <a:lnTo>
                  <a:pt x="58006" y="61946"/>
                </a:lnTo>
                <a:lnTo>
                  <a:pt x="57112" y="65156"/>
                </a:lnTo>
                <a:lnTo>
                  <a:pt x="56516" y="68566"/>
                </a:lnTo>
                <a:lnTo>
                  <a:pt x="56119" y="72109"/>
                </a:lnTo>
                <a:lnTo>
                  <a:pt x="55854" y="77011"/>
                </a:lnTo>
                <a:lnTo>
                  <a:pt x="55559" y="89231"/>
                </a:lnTo>
                <a:lnTo>
                  <a:pt x="58020" y="96046"/>
                </a:lnTo>
                <a:lnTo>
                  <a:pt x="62202" y="103129"/>
                </a:lnTo>
                <a:lnTo>
                  <a:pt x="67529" y="110391"/>
                </a:lnTo>
                <a:lnTo>
                  <a:pt x="72351" y="117773"/>
                </a:lnTo>
                <a:lnTo>
                  <a:pt x="76835" y="125233"/>
                </a:lnTo>
                <a:lnTo>
                  <a:pt x="81095" y="132747"/>
                </a:lnTo>
                <a:lnTo>
                  <a:pt x="85204" y="137757"/>
                </a:lnTo>
                <a:lnTo>
                  <a:pt x="89214" y="141096"/>
                </a:lnTo>
                <a:lnTo>
                  <a:pt x="93157" y="143323"/>
                </a:lnTo>
                <a:lnTo>
                  <a:pt x="97056" y="144807"/>
                </a:lnTo>
                <a:lnTo>
                  <a:pt x="100926" y="145797"/>
                </a:lnTo>
                <a:lnTo>
                  <a:pt x="110192" y="147385"/>
                </a:lnTo>
                <a:lnTo>
                  <a:pt x="112223" y="147515"/>
                </a:lnTo>
                <a:lnTo>
                  <a:pt x="122114" y="147741"/>
                </a:lnTo>
                <a:lnTo>
                  <a:pt x="123981" y="146483"/>
                </a:lnTo>
                <a:lnTo>
                  <a:pt x="126495" y="144373"/>
                </a:lnTo>
                <a:lnTo>
                  <a:pt x="135334" y="136345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67"/>
          <p:cNvSpPr/>
          <p:nvPr/>
        </p:nvSpPr>
        <p:spPr bwMode="auto">
          <a:xfrm>
            <a:off x="7772400" y="3417570"/>
            <a:ext cx="834391" cy="2263140"/>
          </a:xfrm>
          <a:custGeom>
            <a:avLst/>
            <a:gdLst/>
            <a:ahLst/>
            <a:cxnLst/>
            <a:rect l="0" t="0" r="0" b="0"/>
            <a:pathLst>
              <a:path w="834391" h="2263140">
                <a:moveTo>
                  <a:pt x="0" y="0"/>
                </a:moveTo>
                <a:lnTo>
                  <a:pt x="12135" y="6067"/>
                </a:lnTo>
                <a:lnTo>
                  <a:pt x="15710" y="9125"/>
                </a:lnTo>
                <a:lnTo>
                  <a:pt x="18093" y="12433"/>
                </a:lnTo>
                <a:lnTo>
                  <a:pt x="19682" y="15909"/>
                </a:lnTo>
                <a:lnTo>
                  <a:pt x="30087" y="30612"/>
                </a:lnTo>
                <a:lnTo>
                  <a:pt x="41776" y="62476"/>
                </a:lnTo>
                <a:lnTo>
                  <a:pt x="48327" y="91739"/>
                </a:lnTo>
                <a:lnTo>
                  <a:pt x="53229" y="106812"/>
                </a:lnTo>
                <a:lnTo>
                  <a:pt x="57257" y="129579"/>
                </a:lnTo>
                <a:lnTo>
                  <a:pt x="76852" y="182882"/>
                </a:lnTo>
                <a:lnTo>
                  <a:pt x="85454" y="219428"/>
                </a:lnTo>
                <a:lnTo>
                  <a:pt x="98112" y="255480"/>
                </a:lnTo>
                <a:lnTo>
                  <a:pt x="105316" y="294587"/>
                </a:lnTo>
                <a:lnTo>
                  <a:pt x="120971" y="336208"/>
                </a:lnTo>
                <a:lnTo>
                  <a:pt x="128177" y="374739"/>
                </a:lnTo>
                <a:lnTo>
                  <a:pt x="143832" y="422822"/>
                </a:lnTo>
                <a:lnTo>
                  <a:pt x="154031" y="470374"/>
                </a:lnTo>
                <a:lnTo>
                  <a:pt x="177895" y="530516"/>
                </a:lnTo>
                <a:lnTo>
                  <a:pt x="185281" y="569048"/>
                </a:lnTo>
                <a:lnTo>
                  <a:pt x="200976" y="610546"/>
                </a:lnTo>
                <a:lnTo>
                  <a:pt x="208185" y="649062"/>
                </a:lnTo>
                <a:lnTo>
                  <a:pt x="223842" y="690557"/>
                </a:lnTo>
                <a:lnTo>
                  <a:pt x="231047" y="729073"/>
                </a:lnTo>
                <a:lnTo>
                  <a:pt x="255412" y="796852"/>
                </a:lnTo>
                <a:lnTo>
                  <a:pt x="278142" y="862326"/>
                </a:lnTo>
                <a:lnTo>
                  <a:pt x="292102" y="894847"/>
                </a:lnTo>
                <a:lnTo>
                  <a:pt x="299563" y="925730"/>
                </a:lnTo>
                <a:lnTo>
                  <a:pt x="305929" y="945273"/>
                </a:lnTo>
                <a:lnTo>
                  <a:pt x="320808" y="1008550"/>
                </a:lnTo>
                <a:lnTo>
                  <a:pt x="335431" y="1055199"/>
                </a:lnTo>
                <a:lnTo>
                  <a:pt x="358152" y="1110618"/>
                </a:lnTo>
                <a:lnTo>
                  <a:pt x="383540" y="1168065"/>
                </a:lnTo>
                <a:lnTo>
                  <a:pt x="397299" y="1204989"/>
                </a:lnTo>
                <a:lnTo>
                  <a:pt x="406713" y="1225855"/>
                </a:lnTo>
                <a:lnTo>
                  <a:pt x="420185" y="1262195"/>
                </a:lnTo>
                <a:lnTo>
                  <a:pt x="445833" y="1314513"/>
                </a:lnTo>
                <a:lnTo>
                  <a:pt x="472444" y="1367793"/>
                </a:lnTo>
                <a:lnTo>
                  <a:pt x="476674" y="1383031"/>
                </a:lnTo>
                <a:lnTo>
                  <a:pt x="477803" y="1390650"/>
                </a:lnTo>
                <a:lnTo>
                  <a:pt x="497595" y="1443849"/>
                </a:lnTo>
                <a:lnTo>
                  <a:pt x="520165" y="1497114"/>
                </a:lnTo>
                <a:lnTo>
                  <a:pt x="531595" y="1530286"/>
                </a:lnTo>
                <a:lnTo>
                  <a:pt x="539356" y="1563115"/>
                </a:lnTo>
                <a:lnTo>
                  <a:pt x="610752" y="1752491"/>
                </a:lnTo>
                <a:lnTo>
                  <a:pt x="631512" y="1805777"/>
                </a:lnTo>
                <a:lnTo>
                  <a:pt x="653627" y="1863904"/>
                </a:lnTo>
                <a:lnTo>
                  <a:pt x="672765" y="1914050"/>
                </a:lnTo>
                <a:lnTo>
                  <a:pt x="690167" y="1956012"/>
                </a:lnTo>
                <a:lnTo>
                  <a:pt x="703950" y="1985998"/>
                </a:lnTo>
                <a:lnTo>
                  <a:pt x="753408" y="2089584"/>
                </a:lnTo>
                <a:lnTo>
                  <a:pt x="789843" y="2172269"/>
                </a:lnTo>
                <a:lnTo>
                  <a:pt x="807198" y="2207137"/>
                </a:lnTo>
                <a:lnTo>
                  <a:pt x="817725" y="2223122"/>
                </a:lnTo>
                <a:lnTo>
                  <a:pt x="820633" y="2231807"/>
                </a:lnTo>
                <a:lnTo>
                  <a:pt x="822270" y="2243837"/>
                </a:lnTo>
                <a:lnTo>
                  <a:pt x="823770" y="2246461"/>
                </a:lnTo>
                <a:lnTo>
                  <a:pt x="826040" y="2248210"/>
                </a:lnTo>
                <a:lnTo>
                  <a:pt x="828823" y="2249377"/>
                </a:lnTo>
                <a:lnTo>
                  <a:pt x="830679" y="2251425"/>
                </a:lnTo>
                <a:lnTo>
                  <a:pt x="831915" y="2254059"/>
                </a:lnTo>
                <a:lnTo>
                  <a:pt x="834390" y="2263139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68"/>
          <p:cNvSpPr/>
          <p:nvPr/>
        </p:nvSpPr>
        <p:spPr bwMode="auto">
          <a:xfrm>
            <a:off x="8446769" y="5417819"/>
            <a:ext cx="205557" cy="360553"/>
          </a:xfrm>
          <a:custGeom>
            <a:avLst/>
            <a:gdLst/>
            <a:ahLst/>
            <a:cxnLst/>
            <a:rect l="0" t="0" r="0" b="0"/>
            <a:pathLst>
              <a:path w="205557" h="360553">
                <a:moveTo>
                  <a:pt x="0" y="205740"/>
                </a:moveTo>
                <a:lnTo>
                  <a:pt x="6068" y="217876"/>
                </a:lnTo>
                <a:lnTo>
                  <a:pt x="10396" y="222721"/>
                </a:lnTo>
                <a:lnTo>
                  <a:pt x="15821" y="227221"/>
                </a:lnTo>
                <a:lnTo>
                  <a:pt x="21977" y="231491"/>
                </a:lnTo>
                <a:lnTo>
                  <a:pt x="27352" y="235607"/>
                </a:lnTo>
                <a:lnTo>
                  <a:pt x="32204" y="239622"/>
                </a:lnTo>
                <a:lnTo>
                  <a:pt x="36710" y="243568"/>
                </a:lnTo>
                <a:lnTo>
                  <a:pt x="39714" y="247469"/>
                </a:lnTo>
                <a:lnTo>
                  <a:pt x="43050" y="255190"/>
                </a:lnTo>
                <a:lnTo>
                  <a:pt x="47751" y="259027"/>
                </a:lnTo>
                <a:lnTo>
                  <a:pt x="54694" y="262855"/>
                </a:lnTo>
                <a:lnTo>
                  <a:pt x="63133" y="266677"/>
                </a:lnTo>
                <a:lnTo>
                  <a:pt x="70028" y="270495"/>
                </a:lnTo>
                <a:lnTo>
                  <a:pt x="75896" y="274310"/>
                </a:lnTo>
                <a:lnTo>
                  <a:pt x="81077" y="278124"/>
                </a:lnTo>
                <a:lnTo>
                  <a:pt x="87072" y="283206"/>
                </a:lnTo>
                <a:lnTo>
                  <a:pt x="93608" y="289134"/>
                </a:lnTo>
                <a:lnTo>
                  <a:pt x="107644" y="302494"/>
                </a:lnTo>
                <a:lnTo>
                  <a:pt x="138840" y="333221"/>
                </a:lnTo>
                <a:lnTo>
                  <a:pt x="143360" y="336447"/>
                </a:lnTo>
                <a:lnTo>
                  <a:pt x="147644" y="338599"/>
                </a:lnTo>
                <a:lnTo>
                  <a:pt x="151769" y="340033"/>
                </a:lnTo>
                <a:lnTo>
                  <a:pt x="155789" y="342258"/>
                </a:lnTo>
                <a:lnTo>
                  <a:pt x="159740" y="345012"/>
                </a:lnTo>
                <a:lnTo>
                  <a:pt x="169138" y="352490"/>
                </a:lnTo>
                <a:lnTo>
                  <a:pt x="173809" y="356899"/>
                </a:lnTo>
                <a:lnTo>
                  <a:pt x="176834" y="359853"/>
                </a:lnTo>
                <a:lnTo>
                  <a:pt x="178849" y="360552"/>
                </a:lnTo>
                <a:lnTo>
                  <a:pt x="180193" y="359748"/>
                </a:lnTo>
                <a:lnTo>
                  <a:pt x="181089" y="357942"/>
                </a:lnTo>
                <a:lnTo>
                  <a:pt x="185471" y="352549"/>
                </a:lnTo>
                <a:lnTo>
                  <a:pt x="191652" y="344649"/>
                </a:lnTo>
                <a:lnTo>
                  <a:pt x="195077" y="338986"/>
                </a:lnTo>
                <a:lnTo>
                  <a:pt x="198632" y="332671"/>
                </a:lnTo>
                <a:lnTo>
                  <a:pt x="201001" y="318301"/>
                </a:lnTo>
                <a:lnTo>
                  <a:pt x="202582" y="298561"/>
                </a:lnTo>
                <a:lnTo>
                  <a:pt x="204805" y="242556"/>
                </a:lnTo>
                <a:lnTo>
                  <a:pt x="205464" y="209876"/>
                </a:lnTo>
                <a:lnTo>
                  <a:pt x="205556" y="200877"/>
                </a:lnTo>
                <a:lnTo>
                  <a:pt x="204347" y="192338"/>
                </a:lnTo>
                <a:lnTo>
                  <a:pt x="202272" y="184106"/>
                </a:lnTo>
                <a:lnTo>
                  <a:pt x="199618" y="176077"/>
                </a:lnTo>
                <a:lnTo>
                  <a:pt x="197849" y="169455"/>
                </a:lnTo>
                <a:lnTo>
                  <a:pt x="195883" y="158710"/>
                </a:lnTo>
                <a:lnTo>
                  <a:pt x="195359" y="152797"/>
                </a:lnTo>
                <a:lnTo>
                  <a:pt x="195009" y="146315"/>
                </a:lnTo>
                <a:lnTo>
                  <a:pt x="194621" y="132339"/>
                </a:lnTo>
                <a:lnTo>
                  <a:pt x="194322" y="29213"/>
                </a:lnTo>
                <a:lnTo>
                  <a:pt x="193048" y="23285"/>
                </a:lnTo>
                <a:lnTo>
                  <a:pt x="190929" y="19334"/>
                </a:lnTo>
                <a:lnTo>
                  <a:pt x="185266" y="13772"/>
                </a:lnTo>
                <a:lnTo>
                  <a:pt x="182881" y="0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69"/>
          <p:cNvSpPr/>
          <p:nvPr/>
        </p:nvSpPr>
        <p:spPr bwMode="auto">
          <a:xfrm>
            <a:off x="7658100" y="3303802"/>
            <a:ext cx="422910" cy="308078"/>
          </a:xfrm>
          <a:custGeom>
            <a:avLst/>
            <a:gdLst/>
            <a:ahLst/>
            <a:cxnLst/>
            <a:rect l="0" t="0" r="0" b="0"/>
            <a:pathLst>
              <a:path w="422910" h="308078">
                <a:moveTo>
                  <a:pt x="0" y="308077"/>
                </a:moveTo>
                <a:lnTo>
                  <a:pt x="0" y="302010"/>
                </a:lnTo>
                <a:lnTo>
                  <a:pt x="1270" y="298952"/>
                </a:lnTo>
                <a:lnTo>
                  <a:pt x="6067" y="292169"/>
                </a:lnTo>
                <a:lnTo>
                  <a:pt x="7855" y="288581"/>
                </a:lnTo>
                <a:lnTo>
                  <a:pt x="9841" y="281209"/>
                </a:lnTo>
                <a:lnTo>
                  <a:pt x="14110" y="273700"/>
                </a:lnTo>
                <a:lnTo>
                  <a:pt x="17026" y="269919"/>
                </a:lnTo>
                <a:lnTo>
                  <a:pt x="18970" y="264858"/>
                </a:lnTo>
                <a:lnTo>
                  <a:pt x="20267" y="258945"/>
                </a:lnTo>
                <a:lnTo>
                  <a:pt x="21132" y="252462"/>
                </a:lnTo>
                <a:lnTo>
                  <a:pt x="22977" y="245601"/>
                </a:lnTo>
                <a:lnTo>
                  <a:pt x="25479" y="238486"/>
                </a:lnTo>
                <a:lnTo>
                  <a:pt x="28416" y="231203"/>
                </a:lnTo>
                <a:lnTo>
                  <a:pt x="30374" y="223808"/>
                </a:lnTo>
                <a:lnTo>
                  <a:pt x="31679" y="216338"/>
                </a:lnTo>
                <a:lnTo>
                  <a:pt x="32549" y="208818"/>
                </a:lnTo>
                <a:lnTo>
                  <a:pt x="34399" y="201265"/>
                </a:lnTo>
                <a:lnTo>
                  <a:pt x="36903" y="193689"/>
                </a:lnTo>
                <a:lnTo>
                  <a:pt x="39842" y="186098"/>
                </a:lnTo>
                <a:lnTo>
                  <a:pt x="43071" y="178498"/>
                </a:lnTo>
                <a:lnTo>
                  <a:pt x="50046" y="163280"/>
                </a:lnTo>
                <a:lnTo>
                  <a:pt x="52414" y="155666"/>
                </a:lnTo>
                <a:lnTo>
                  <a:pt x="53992" y="148050"/>
                </a:lnTo>
                <a:lnTo>
                  <a:pt x="55045" y="140432"/>
                </a:lnTo>
                <a:lnTo>
                  <a:pt x="55746" y="134084"/>
                </a:lnTo>
                <a:lnTo>
                  <a:pt x="56214" y="128582"/>
                </a:lnTo>
                <a:lnTo>
                  <a:pt x="56526" y="123644"/>
                </a:lnTo>
                <a:lnTo>
                  <a:pt x="58004" y="117812"/>
                </a:lnTo>
                <a:lnTo>
                  <a:pt x="60259" y="111384"/>
                </a:lnTo>
                <a:lnTo>
                  <a:pt x="63033" y="104558"/>
                </a:lnTo>
                <a:lnTo>
                  <a:pt x="66151" y="94928"/>
                </a:lnTo>
                <a:lnTo>
                  <a:pt x="69501" y="83428"/>
                </a:lnTo>
                <a:lnTo>
                  <a:pt x="73004" y="70681"/>
                </a:lnTo>
                <a:lnTo>
                  <a:pt x="76609" y="60913"/>
                </a:lnTo>
                <a:lnTo>
                  <a:pt x="80283" y="53131"/>
                </a:lnTo>
                <a:lnTo>
                  <a:pt x="84001" y="46673"/>
                </a:lnTo>
                <a:lnTo>
                  <a:pt x="86480" y="41098"/>
                </a:lnTo>
                <a:lnTo>
                  <a:pt x="89236" y="31517"/>
                </a:lnTo>
                <a:lnTo>
                  <a:pt x="90460" y="23025"/>
                </a:lnTo>
                <a:lnTo>
                  <a:pt x="90786" y="18982"/>
                </a:lnTo>
                <a:lnTo>
                  <a:pt x="92274" y="16287"/>
                </a:lnTo>
                <a:lnTo>
                  <a:pt x="94536" y="14491"/>
                </a:lnTo>
                <a:lnTo>
                  <a:pt x="97314" y="13293"/>
                </a:lnTo>
                <a:lnTo>
                  <a:pt x="99166" y="11225"/>
                </a:lnTo>
                <a:lnTo>
                  <a:pt x="100400" y="8575"/>
                </a:lnTo>
                <a:lnTo>
                  <a:pt x="101223" y="5539"/>
                </a:lnTo>
                <a:lnTo>
                  <a:pt x="103042" y="3515"/>
                </a:lnTo>
                <a:lnTo>
                  <a:pt x="105525" y="2166"/>
                </a:lnTo>
                <a:lnTo>
                  <a:pt x="112566" y="0"/>
                </a:lnTo>
                <a:lnTo>
                  <a:pt x="116916" y="3091"/>
                </a:lnTo>
                <a:lnTo>
                  <a:pt x="119854" y="5693"/>
                </a:lnTo>
                <a:lnTo>
                  <a:pt x="126893" y="9968"/>
                </a:lnTo>
                <a:lnTo>
                  <a:pt x="136665" y="15358"/>
                </a:lnTo>
                <a:lnTo>
                  <a:pt x="148259" y="21491"/>
                </a:lnTo>
                <a:lnTo>
                  <a:pt x="157260" y="26850"/>
                </a:lnTo>
                <a:lnTo>
                  <a:pt x="164530" y="31692"/>
                </a:lnTo>
                <a:lnTo>
                  <a:pt x="170646" y="36191"/>
                </a:lnTo>
                <a:lnTo>
                  <a:pt x="177264" y="41730"/>
                </a:lnTo>
                <a:lnTo>
                  <a:pt x="184216" y="47962"/>
                </a:lnTo>
                <a:lnTo>
                  <a:pt x="202748" y="65483"/>
                </a:lnTo>
                <a:lnTo>
                  <a:pt x="207555" y="70148"/>
                </a:lnTo>
                <a:lnTo>
                  <a:pt x="214570" y="75798"/>
                </a:lnTo>
                <a:lnTo>
                  <a:pt x="223056" y="82104"/>
                </a:lnTo>
                <a:lnTo>
                  <a:pt x="232524" y="88849"/>
                </a:lnTo>
                <a:lnTo>
                  <a:pt x="240106" y="94615"/>
                </a:lnTo>
                <a:lnTo>
                  <a:pt x="246431" y="99729"/>
                </a:lnTo>
                <a:lnTo>
                  <a:pt x="251917" y="104409"/>
                </a:lnTo>
                <a:lnTo>
                  <a:pt x="259384" y="108798"/>
                </a:lnTo>
                <a:lnTo>
                  <a:pt x="268172" y="112995"/>
                </a:lnTo>
                <a:lnTo>
                  <a:pt x="277841" y="117062"/>
                </a:lnTo>
                <a:lnTo>
                  <a:pt x="285557" y="122314"/>
                </a:lnTo>
                <a:lnTo>
                  <a:pt x="291972" y="128355"/>
                </a:lnTo>
                <a:lnTo>
                  <a:pt x="297518" y="134922"/>
                </a:lnTo>
                <a:lnTo>
                  <a:pt x="303755" y="140571"/>
                </a:lnTo>
                <a:lnTo>
                  <a:pt x="310453" y="145606"/>
                </a:lnTo>
                <a:lnTo>
                  <a:pt x="317459" y="150233"/>
                </a:lnTo>
                <a:lnTo>
                  <a:pt x="324669" y="155858"/>
                </a:lnTo>
                <a:lnTo>
                  <a:pt x="332016" y="162148"/>
                </a:lnTo>
                <a:lnTo>
                  <a:pt x="339454" y="168881"/>
                </a:lnTo>
                <a:lnTo>
                  <a:pt x="346952" y="174640"/>
                </a:lnTo>
                <a:lnTo>
                  <a:pt x="354491" y="179749"/>
                </a:lnTo>
                <a:lnTo>
                  <a:pt x="362057" y="184425"/>
                </a:lnTo>
                <a:lnTo>
                  <a:pt x="369642" y="190083"/>
                </a:lnTo>
                <a:lnTo>
                  <a:pt x="377238" y="196394"/>
                </a:lnTo>
                <a:lnTo>
                  <a:pt x="391180" y="208911"/>
                </a:lnTo>
                <a:lnTo>
                  <a:pt x="408556" y="225294"/>
                </a:lnTo>
                <a:lnTo>
                  <a:pt x="422909" y="239498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70"/>
          <p:cNvSpPr/>
          <p:nvPr/>
        </p:nvSpPr>
        <p:spPr bwMode="auto">
          <a:xfrm>
            <a:off x="5177833" y="3925970"/>
            <a:ext cx="91242" cy="141777"/>
          </a:xfrm>
          <a:custGeom>
            <a:avLst/>
            <a:gdLst/>
            <a:ahLst/>
            <a:cxnLst/>
            <a:rect l="0" t="0" r="0" b="0"/>
            <a:pathLst>
              <a:path w="91242" h="141777">
                <a:moveTo>
                  <a:pt x="34246" y="28809"/>
                </a:moveTo>
                <a:lnTo>
                  <a:pt x="22111" y="34877"/>
                </a:lnTo>
                <a:lnTo>
                  <a:pt x="18536" y="37935"/>
                </a:lnTo>
                <a:lnTo>
                  <a:pt x="16153" y="41243"/>
                </a:lnTo>
                <a:lnTo>
                  <a:pt x="12328" y="49610"/>
                </a:lnTo>
                <a:lnTo>
                  <a:pt x="10744" y="51567"/>
                </a:lnTo>
                <a:lnTo>
                  <a:pt x="8419" y="54141"/>
                </a:lnTo>
                <a:lnTo>
                  <a:pt x="5598" y="57127"/>
                </a:lnTo>
                <a:lnTo>
                  <a:pt x="3717" y="64198"/>
                </a:lnTo>
                <a:lnTo>
                  <a:pt x="2464" y="73992"/>
                </a:lnTo>
                <a:lnTo>
                  <a:pt x="452" y="101940"/>
                </a:lnTo>
                <a:lnTo>
                  <a:pt x="287" y="105503"/>
                </a:lnTo>
                <a:lnTo>
                  <a:pt x="0" y="118057"/>
                </a:lnTo>
                <a:lnTo>
                  <a:pt x="1255" y="120058"/>
                </a:lnTo>
                <a:lnTo>
                  <a:pt x="3363" y="122661"/>
                </a:lnTo>
                <a:lnTo>
                  <a:pt x="6037" y="125667"/>
                </a:lnTo>
                <a:lnTo>
                  <a:pt x="9090" y="127672"/>
                </a:lnTo>
                <a:lnTo>
                  <a:pt x="12395" y="129008"/>
                </a:lnTo>
                <a:lnTo>
                  <a:pt x="15870" y="129898"/>
                </a:lnTo>
                <a:lnTo>
                  <a:pt x="19455" y="130492"/>
                </a:lnTo>
                <a:lnTo>
                  <a:pt x="23116" y="130888"/>
                </a:lnTo>
                <a:lnTo>
                  <a:pt x="26826" y="131152"/>
                </a:lnTo>
                <a:lnTo>
                  <a:pt x="30570" y="130058"/>
                </a:lnTo>
                <a:lnTo>
                  <a:pt x="34335" y="128058"/>
                </a:lnTo>
                <a:lnTo>
                  <a:pt x="38116" y="125455"/>
                </a:lnTo>
                <a:lnTo>
                  <a:pt x="40636" y="122450"/>
                </a:lnTo>
                <a:lnTo>
                  <a:pt x="42316" y="119176"/>
                </a:lnTo>
                <a:lnTo>
                  <a:pt x="43437" y="115724"/>
                </a:lnTo>
                <a:lnTo>
                  <a:pt x="45453" y="113423"/>
                </a:lnTo>
                <a:lnTo>
                  <a:pt x="48068" y="111888"/>
                </a:lnTo>
                <a:lnTo>
                  <a:pt x="51081" y="110866"/>
                </a:lnTo>
                <a:lnTo>
                  <a:pt x="54359" y="106374"/>
                </a:lnTo>
                <a:lnTo>
                  <a:pt x="57815" y="99569"/>
                </a:lnTo>
                <a:lnTo>
                  <a:pt x="61389" y="91222"/>
                </a:lnTo>
                <a:lnTo>
                  <a:pt x="63772" y="84388"/>
                </a:lnTo>
                <a:lnTo>
                  <a:pt x="65360" y="78562"/>
                </a:lnTo>
                <a:lnTo>
                  <a:pt x="66418" y="73407"/>
                </a:lnTo>
                <a:lnTo>
                  <a:pt x="67125" y="68702"/>
                </a:lnTo>
                <a:lnTo>
                  <a:pt x="67596" y="64294"/>
                </a:lnTo>
                <a:lnTo>
                  <a:pt x="67909" y="60086"/>
                </a:lnTo>
                <a:lnTo>
                  <a:pt x="69388" y="53470"/>
                </a:lnTo>
                <a:lnTo>
                  <a:pt x="71645" y="45250"/>
                </a:lnTo>
                <a:lnTo>
                  <a:pt x="74418" y="35960"/>
                </a:lnTo>
                <a:lnTo>
                  <a:pt x="74998" y="28497"/>
                </a:lnTo>
                <a:lnTo>
                  <a:pt x="74114" y="22251"/>
                </a:lnTo>
                <a:lnTo>
                  <a:pt x="69638" y="9169"/>
                </a:lnTo>
                <a:lnTo>
                  <a:pt x="68001" y="6826"/>
                </a:lnTo>
                <a:lnTo>
                  <a:pt x="65639" y="3994"/>
                </a:lnTo>
                <a:lnTo>
                  <a:pt x="62795" y="836"/>
                </a:lnTo>
                <a:lnTo>
                  <a:pt x="59629" y="0"/>
                </a:lnTo>
                <a:lnTo>
                  <a:pt x="56248" y="713"/>
                </a:lnTo>
                <a:lnTo>
                  <a:pt x="47765" y="4915"/>
                </a:lnTo>
                <a:lnTo>
                  <a:pt x="45798" y="6530"/>
                </a:lnTo>
                <a:lnTo>
                  <a:pt x="43218" y="8877"/>
                </a:lnTo>
                <a:lnTo>
                  <a:pt x="40227" y="11711"/>
                </a:lnTo>
                <a:lnTo>
                  <a:pt x="36964" y="16140"/>
                </a:lnTo>
                <a:lnTo>
                  <a:pt x="33518" y="21633"/>
                </a:lnTo>
                <a:lnTo>
                  <a:pt x="29951" y="27835"/>
                </a:lnTo>
                <a:lnTo>
                  <a:pt x="27572" y="33240"/>
                </a:lnTo>
                <a:lnTo>
                  <a:pt x="25987" y="38114"/>
                </a:lnTo>
                <a:lnTo>
                  <a:pt x="24930" y="42632"/>
                </a:lnTo>
                <a:lnTo>
                  <a:pt x="22956" y="48184"/>
                </a:lnTo>
                <a:lnTo>
                  <a:pt x="20369" y="54426"/>
                </a:lnTo>
                <a:lnTo>
                  <a:pt x="17375" y="61127"/>
                </a:lnTo>
                <a:lnTo>
                  <a:pt x="15379" y="68135"/>
                </a:lnTo>
                <a:lnTo>
                  <a:pt x="14048" y="75347"/>
                </a:lnTo>
                <a:lnTo>
                  <a:pt x="13161" y="82694"/>
                </a:lnTo>
                <a:lnTo>
                  <a:pt x="12569" y="88862"/>
                </a:lnTo>
                <a:lnTo>
                  <a:pt x="12175" y="94245"/>
                </a:lnTo>
                <a:lnTo>
                  <a:pt x="11913" y="99103"/>
                </a:lnTo>
                <a:lnTo>
                  <a:pt x="13007" y="103612"/>
                </a:lnTo>
                <a:lnTo>
                  <a:pt x="15007" y="107888"/>
                </a:lnTo>
                <a:lnTo>
                  <a:pt x="17610" y="112008"/>
                </a:lnTo>
                <a:lnTo>
                  <a:pt x="20616" y="116025"/>
                </a:lnTo>
                <a:lnTo>
                  <a:pt x="23889" y="119974"/>
                </a:lnTo>
                <a:lnTo>
                  <a:pt x="32201" y="129367"/>
                </a:lnTo>
                <a:lnTo>
                  <a:pt x="34153" y="128868"/>
                </a:lnTo>
                <a:lnTo>
                  <a:pt x="36724" y="127265"/>
                </a:lnTo>
                <a:lnTo>
                  <a:pt x="39708" y="124927"/>
                </a:lnTo>
                <a:lnTo>
                  <a:pt x="42968" y="123368"/>
                </a:lnTo>
                <a:lnTo>
                  <a:pt x="46411" y="122329"/>
                </a:lnTo>
                <a:lnTo>
                  <a:pt x="49976" y="121635"/>
                </a:lnTo>
                <a:lnTo>
                  <a:pt x="52353" y="119903"/>
                </a:lnTo>
                <a:lnTo>
                  <a:pt x="53937" y="117479"/>
                </a:lnTo>
                <a:lnTo>
                  <a:pt x="54994" y="114592"/>
                </a:lnTo>
                <a:lnTo>
                  <a:pt x="56968" y="111398"/>
                </a:lnTo>
                <a:lnTo>
                  <a:pt x="59555" y="107999"/>
                </a:lnTo>
                <a:lnTo>
                  <a:pt x="62548" y="104462"/>
                </a:lnTo>
                <a:lnTo>
                  <a:pt x="65814" y="102105"/>
                </a:lnTo>
                <a:lnTo>
                  <a:pt x="69262" y="100533"/>
                </a:lnTo>
                <a:lnTo>
                  <a:pt x="72830" y="99485"/>
                </a:lnTo>
                <a:lnTo>
                  <a:pt x="75209" y="96246"/>
                </a:lnTo>
                <a:lnTo>
                  <a:pt x="76795" y="91547"/>
                </a:lnTo>
                <a:lnTo>
                  <a:pt x="77852" y="85875"/>
                </a:lnTo>
                <a:lnTo>
                  <a:pt x="79827" y="80823"/>
                </a:lnTo>
                <a:lnTo>
                  <a:pt x="82413" y="76185"/>
                </a:lnTo>
                <a:lnTo>
                  <a:pt x="89622" y="65684"/>
                </a:lnTo>
                <a:lnTo>
                  <a:pt x="90214" y="62283"/>
                </a:lnTo>
                <a:lnTo>
                  <a:pt x="90608" y="57475"/>
                </a:lnTo>
                <a:lnTo>
                  <a:pt x="90871" y="51730"/>
                </a:lnTo>
                <a:lnTo>
                  <a:pt x="91163" y="38573"/>
                </a:lnTo>
                <a:lnTo>
                  <a:pt x="91241" y="31508"/>
                </a:lnTo>
                <a:lnTo>
                  <a:pt x="90022" y="26799"/>
                </a:lnTo>
                <a:lnTo>
                  <a:pt x="87941" y="23659"/>
                </a:lnTo>
                <a:lnTo>
                  <a:pt x="85282" y="21566"/>
                </a:lnTo>
                <a:lnTo>
                  <a:pt x="82240" y="20170"/>
                </a:lnTo>
                <a:lnTo>
                  <a:pt x="78943" y="19240"/>
                </a:lnTo>
                <a:lnTo>
                  <a:pt x="75474" y="18620"/>
                </a:lnTo>
                <a:lnTo>
                  <a:pt x="71891" y="20746"/>
                </a:lnTo>
                <a:lnTo>
                  <a:pt x="68233" y="24704"/>
                </a:lnTo>
                <a:lnTo>
                  <a:pt x="64524" y="29883"/>
                </a:lnTo>
                <a:lnTo>
                  <a:pt x="60782" y="34605"/>
                </a:lnTo>
                <a:lnTo>
                  <a:pt x="57017" y="39023"/>
                </a:lnTo>
                <a:lnTo>
                  <a:pt x="53237" y="43238"/>
                </a:lnTo>
                <a:lnTo>
                  <a:pt x="49447" y="48589"/>
                </a:lnTo>
                <a:lnTo>
                  <a:pt x="45650" y="54696"/>
                </a:lnTo>
                <a:lnTo>
                  <a:pt x="41849" y="61307"/>
                </a:lnTo>
                <a:lnTo>
                  <a:pt x="39315" y="68255"/>
                </a:lnTo>
                <a:lnTo>
                  <a:pt x="37625" y="75426"/>
                </a:lnTo>
                <a:lnTo>
                  <a:pt x="36499" y="82747"/>
                </a:lnTo>
                <a:lnTo>
                  <a:pt x="34479" y="90168"/>
                </a:lnTo>
                <a:lnTo>
                  <a:pt x="31861" y="97655"/>
                </a:lnTo>
                <a:lnTo>
                  <a:pt x="28846" y="105187"/>
                </a:lnTo>
                <a:lnTo>
                  <a:pt x="28106" y="112747"/>
                </a:lnTo>
                <a:lnTo>
                  <a:pt x="28883" y="120328"/>
                </a:lnTo>
                <a:lnTo>
                  <a:pt x="33187" y="138609"/>
                </a:lnTo>
                <a:lnTo>
                  <a:pt x="34810" y="140110"/>
                </a:lnTo>
                <a:lnTo>
                  <a:pt x="37162" y="141110"/>
                </a:lnTo>
                <a:lnTo>
                  <a:pt x="40001" y="141776"/>
                </a:lnTo>
                <a:lnTo>
                  <a:pt x="41892" y="140951"/>
                </a:lnTo>
                <a:lnTo>
                  <a:pt x="43154" y="139130"/>
                </a:lnTo>
                <a:lnTo>
                  <a:pt x="43995" y="136647"/>
                </a:lnTo>
                <a:lnTo>
                  <a:pt x="45826" y="134991"/>
                </a:lnTo>
                <a:lnTo>
                  <a:pt x="48316" y="133887"/>
                </a:lnTo>
                <a:lnTo>
                  <a:pt x="51246" y="133151"/>
                </a:lnTo>
                <a:lnTo>
                  <a:pt x="53200" y="131391"/>
                </a:lnTo>
                <a:lnTo>
                  <a:pt x="54502" y="128947"/>
                </a:lnTo>
                <a:lnTo>
                  <a:pt x="55370" y="126048"/>
                </a:lnTo>
                <a:lnTo>
                  <a:pt x="55949" y="121575"/>
                </a:lnTo>
                <a:lnTo>
                  <a:pt x="56335" y="116053"/>
                </a:lnTo>
                <a:lnTo>
                  <a:pt x="56592" y="109832"/>
                </a:lnTo>
                <a:lnTo>
                  <a:pt x="58034" y="101874"/>
                </a:lnTo>
                <a:lnTo>
                  <a:pt x="60265" y="92759"/>
                </a:lnTo>
                <a:lnTo>
                  <a:pt x="63022" y="82873"/>
                </a:lnTo>
                <a:lnTo>
                  <a:pt x="64860" y="75012"/>
                </a:lnTo>
                <a:lnTo>
                  <a:pt x="66086" y="68501"/>
                </a:lnTo>
                <a:lnTo>
                  <a:pt x="66903" y="62890"/>
                </a:lnTo>
                <a:lnTo>
                  <a:pt x="66177" y="59150"/>
                </a:lnTo>
                <a:lnTo>
                  <a:pt x="64424" y="56657"/>
                </a:lnTo>
                <a:lnTo>
                  <a:pt x="58552" y="52654"/>
                </a:lnTo>
                <a:lnTo>
                  <a:pt x="56800" y="52326"/>
                </a:lnTo>
                <a:lnTo>
                  <a:pt x="54362" y="52107"/>
                </a:lnTo>
                <a:lnTo>
                  <a:pt x="45676" y="51669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MARTPenAnnotation71"/>
          <p:cNvSpPr/>
          <p:nvPr/>
        </p:nvSpPr>
        <p:spPr bwMode="auto">
          <a:xfrm>
            <a:off x="4583429" y="3177539"/>
            <a:ext cx="1303022" cy="1657351"/>
          </a:xfrm>
          <a:custGeom>
            <a:avLst/>
            <a:gdLst/>
            <a:ahLst/>
            <a:cxnLst/>
            <a:rect l="0" t="0" r="0" b="0"/>
            <a:pathLst>
              <a:path w="1303022" h="1657351">
                <a:moveTo>
                  <a:pt x="0" y="1657350"/>
                </a:moveTo>
                <a:lnTo>
                  <a:pt x="9842" y="1637668"/>
                </a:lnTo>
                <a:lnTo>
                  <a:pt x="50754" y="1589112"/>
                </a:lnTo>
                <a:lnTo>
                  <a:pt x="69366" y="1566717"/>
                </a:lnTo>
                <a:lnTo>
                  <a:pt x="72914" y="1560098"/>
                </a:lnTo>
                <a:lnTo>
                  <a:pt x="76857" y="1545971"/>
                </a:lnTo>
                <a:lnTo>
                  <a:pt x="109415" y="1499466"/>
                </a:lnTo>
                <a:lnTo>
                  <a:pt x="141075" y="1449562"/>
                </a:lnTo>
                <a:lnTo>
                  <a:pt x="166674" y="1405439"/>
                </a:lnTo>
                <a:lnTo>
                  <a:pt x="198259" y="1358717"/>
                </a:lnTo>
                <a:lnTo>
                  <a:pt x="226384" y="1312750"/>
                </a:lnTo>
                <a:lnTo>
                  <a:pt x="257283" y="1266202"/>
                </a:lnTo>
                <a:lnTo>
                  <a:pt x="277894" y="1226989"/>
                </a:lnTo>
                <a:lnTo>
                  <a:pt x="289032" y="1215042"/>
                </a:lnTo>
                <a:lnTo>
                  <a:pt x="295558" y="1210078"/>
                </a:lnTo>
                <a:lnTo>
                  <a:pt x="330868" y="1168151"/>
                </a:lnTo>
                <a:lnTo>
                  <a:pt x="361229" y="1116866"/>
                </a:lnTo>
                <a:lnTo>
                  <a:pt x="377048" y="1089343"/>
                </a:lnTo>
                <a:lnTo>
                  <a:pt x="413693" y="1043476"/>
                </a:lnTo>
                <a:lnTo>
                  <a:pt x="447851" y="1004247"/>
                </a:lnTo>
                <a:lnTo>
                  <a:pt x="486496" y="961792"/>
                </a:lnTo>
                <a:lnTo>
                  <a:pt x="511812" y="929971"/>
                </a:lnTo>
                <a:lnTo>
                  <a:pt x="546531" y="887722"/>
                </a:lnTo>
                <a:lnTo>
                  <a:pt x="567791" y="855461"/>
                </a:lnTo>
                <a:lnTo>
                  <a:pt x="586629" y="838658"/>
                </a:lnTo>
                <a:lnTo>
                  <a:pt x="622192" y="789411"/>
                </a:lnTo>
                <a:lnTo>
                  <a:pt x="642965" y="770827"/>
                </a:lnTo>
                <a:lnTo>
                  <a:pt x="681867" y="723008"/>
                </a:lnTo>
                <a:lnTo>
                  <a:pt x="700593" y="696302"/>
                </a:lnTo>
                <a:lnTo>
                  <a:pt x="739859" y="654816"/>
                </a:lnTo>
                <a:lnTo>
                  <a:pt x="749197" y="644089"/>
                </a:lnTo>
                <a:lnTo>
                  <a:pt x="773310" y="610789"/>
                </a:lnTo>
                <a:lnTo>
                  <a:pt x="810668" y="566435"/>
                </a:lnTo>
                <a:lnTo>
                  <a:pt x="872488" y="493528"/>
                </a:lnTo>
                <a:lnTo>
                  <a:pt x="907344" y="447396"/>
                </a:lnTo>
                <a:lnTo>
                  <a:pt x="929808" y="425650"/>
                </a:lnTo>
                <a:lnTo>
                  <a:pt x="963540" y="378108"/>
                </a:lnTo>
                <a:lnTo>
                  <a:pt x="1000449" y="337720"/>
                </a:lnTo>
                <a:lnTo>
                  <a:pt x="1034262" y="287342"/>
                </a:lnTo>
                <a:lnTo>
                  <a:pt x="1069451" y="237240"/>
                </a:lnTo>
                <a:lnTo>
                  <a:pt x="1093007" y="204154"/>
                </a:lnTo>
                <a:lnTo>
                  <a:pt x="1112242" y="187208"/>
                </a:lnTo>
                <a:lnTo>
                  <a:pt x="1127819" y="167935"/>
                </a:lnTo>
                <a:lnTo>
                  <a:pt x="1146687" y="152347"/>
                </a:lnTo>
                <a:lnTo>
                  <a:pt x="1162155" y="133476"/>
                </a:lnTo>
                <a:lnTo>
                  <a:pt x="1180990" y="118006"/>
                </a:lnTo>
                <a:lnTo>
                  <a:pt x="1203444" y="89373"/>
                </a:lnTo>
                <a:lnTo>
                  <a:pt x="1243511" y="58522"/>
                </a:lnTo>
                <a:lnTo>
                  <a:pt x="1288349" y="14634"/>
                </a:lnTo>
                <a:lnTo>
                  <a:pt x="1303021" y="0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MARTPenAnnotation72"/>
          <p:cNvSpPr/>
          <p:nvPr/>
        </p:nvSpPr>
        <p:spPr bwMode="auto">
          <a:xfrm>
            <a:off x="5634990" y="3120403"/>
            <a:ext cx="274274" cy="262877"/>
          </a:xfrm>
          <a:custGeom>
            <a:avLst/>
            <a:gdLst/>
            <a:ahLst/>
            <a:cxnLst/>
            <a:rect l="0" t="0" r="0" b="0"/>
            <a:pathLst>
              <a:path w="274274" h="262877">
                <a:moveTo>
                  <a:pt x="0" y="102856"/>
                </a:moveTo>
                <a:lnTo>
                  <a:pt x="6067" y="96789"/>
                </a:lnTo>
                <a:lnTo>
                  <a:pt x="9125" y="95001"/>
                </a:lnTo>
                <a:lnTo>
                  <a:pt x="15908" y="93015"/>
                </a:lnTo>
                <a:lnTo>
                  <a:pt x="23157" y="92132"/>
                </a:lnTo>
                <a:lnTo>
                  <a:pt x="30612" y="91740"/>
                </a:lnTo>
                <a:lnTo>
                  <a:pt x="38158" y="91566"/>
                </a:lnTo>
                <a:lnTo>
                  <a:pt x="40679" y="90250"/>
                </a:lnTo>
                <a:lnTo>
                  <a:pt x="42359" y="88102"/>
                </a:lnTo>
                <a:lnTo>
                  <a:pt x="43480" y="85400"/>
                </a:lnTo>
                <a:lnTo>
                  <a:pt x="45496" y="83599"/>
                </a:lnTo>
                <a:lnTo>
                  <a:pt x="48111" y="82398"/>
                </a:lnTo>
                <a:lnTo>
                  <a:pt x="55672" y="79794"/>
                </a:lnTo>
                <a:lnTo>
                  <a:pt x="61245" y="77321"/>
                </a:lnTo>
                <a:lnTo>
                  <a:pt x="67499" y="74403"/>
                </a:lnTo>
                <a:lnTo>
                  <a:pt x="72940" y="72457"/>
                </a:lnTo>
                <a:lnTo>
                  <a:pt x="77836" y="71161"/>
                </a:lnTo>
                <a:lnTo>
                  <a:pt x="82371" y="70296"/>
                </a:lnTo>
                <a:lnTo>
                  <a:pt x="90796" y="65949"/>
                </a:lnTo>
                <a:lnTo>
                  <a:pt x="94821" y="63011"/>
                </a:lnTo>
                <a:lnTo>
                  <a:pt x="102679" y="59748"/>
                </a:lnTo>
                <a:lnTo>
                  <a:pt x="106552" y="58877"/>
                </a:lnTo>
                <a:lnTo>
                  <a:pt x="114243" y="54523"/>
                </a:lnTo>
                <a:lnTo>
                  <a:pt x="118072" y="51585"/>
                </a:lnTo>
                <a:lnTo>
                  <a:pt x="125713" y="48319"/>
                </a:lnTo>
                <a:lnTo>
                  <a:pt x="133342" y="46868"/>
                </a:lnTo>
                <a:lnTo>
                  <a:pt x="140966" y="46223"/>
                </a:lnTo>
                <a:lnTo>
                  <a:pt x="146047" y="44781"/>
                </a:lnTo>
                <a:lnTo>
                  <a:pt x="151975" y="42549"/>
                </a:lnTo>
                <a:lnTo>
                  <a:pt x="158466" y="39792"/>
                </a:lnTo>
                <a:lnTo>
                  <a:pt x="164064" y="36683"/>
                </a:lnTo>
                <a:lnTo>
                  <a:pt x="169066" y="33341"/>
                </a:lnTo>
                <a:lnTo>
                  <a:pt x="173670" y="29843"/>
                </a:lnTo>
                <a:lnTo>
                  <a:pt x="182173" y="25956"/>
                </a:lnTo>
                <a:lnTo>
                  <a:pt x="190186" y="24228"/>
                </a:lnTo>
                <a:lnTo>
                  <a:pt x="197980" y="23461"/>
                </a:lnTo>
                <a:lnTo>
                  <a:pt x="203107" y="21986"/>
                </a:lnTo>
                <a:lnTo>
                  <a:pt x="209064" y="19733"/>
                </a:lnTo>
                <a:lnTo>
                  <a:pt x="224741" y="13059"/>
                </a:lnTo>
                <a:lnTo>
                  <a:pt x="233658" y="8760"/>
                </a:lnTo>
                <a:lnTo>
                  <a:pt x="239592" y="5835"/>
                </a:lnTo>
                <a:lnTo>
                  <a:pt x="244817" y="3886"/>
                </a:lnTo>
                <a:lnTo>
                  <a:pt x="249572" y="2586"/>
                </a:lnTo>
                <a:lnTo>
                  <a:pt x="260259" y="500"/>
                </a:lnTo>
                <a:lnTo>
                  <a:pt x="268178" y="139"/>
                </a:lnTo>
                <a:lnTo>
                  <a:pt x="273780" y="0"/>
                </a:lnTo>
                <a:lnTo>
                  <a:pt x="273960" y="5075"/>
                </a:lnTo>
                <a:lnTo>
                  <a:pt x="274273" y="45420"/>
                </a:lnTo>
                <a:lnTo>
                  <a:pt x="273018" y="55676"/>
                </a:lnTo>
                <a:lnTo>
                  <a:pt x="270912" y="68862"/>
                </a:lnTo>
                <a:lnTo>
                  <a:pt x="268238" y="84004"/>
                </a:lnTo>
                <a:lnTo>
                  <a:pt x="265185" y="96638"/>
                </a:lnTo>
                <a:lnTo>
                  <a:pt x="261880" y="107601"/>
                </a:lnTo>
                <a:lnTo>
                  <a:pt x="258406" y="117449"/>
                </a:lnTo>
                <a:lnTo>
                  <a:pt x="256091" y="125285"/>
                </a:lnTo>
                <a:lnTo>
                  <a:pt x="254547" y="131779"/>
                </a:lnTo>
                <a:lnTo>
                  <a:pt x="253518" y="137378"/>
                </a:lnTo>
                <a:lnTo>
                  <a:pt x="252832" y="142381"/>
                </a:lnTo>
                <a:lnTo>
                  <a:pt x="252374" y="146986"/>
                </a:lnTo>
                <a:lnTo>
                  <a:pt x="252069" y="151326"/>
                </a:lnTo>
                <a:lnTo>
                  <a:pt x="250596" y="158030"/>
                </a:lnTo>
                <a:lnTo>
                  <a:pt x="248344" y="166308"/>
                </a:lnTo>
                <a:lnTo>
                  <a:pt x="245573" y="175638"/>
                </a:lnTo>
                <a:lnTo>
                  <a:pt x="243725" y="183127"/>
                </a:lnTo>
                <a:lnTo>
                  <a:pt x="242493" y="189390"/>
                </a:lnTo>
                <a:lnTo>
                  <a:pt x="241672" y="194836"/>
                </a:lnTo>
                <a:lnTo>
                  <a:pt x="241125" y="199736"/>
                </a:lnTo>
                <a:lnTo>
                  <a:pt x="240760" y="204273"/>
                </a:lnTo>
                <a:lnTo>
                  <a:pt x="240516" y="208567"/>
                </a:lnTo>
                <a:lnTo>
                  <a:pt x="239084" y="213970"/>
                </a:lnTo>
                <a:lnTo>
                  <a:pt x="236860" y="220112"/>
                </a:lnTo>
                <a:lnTo>
                  <a:pt x="230231" y="236085"/>
                </a:lnTo>
                <a:lnTo>
                  <a:pt x="229324" y="241656"/>
                </a:lnTo>
                <a:lnTo>
                  <a:pt x="229083" y="244919"/>
                </a:lnTo>
                <a:lnTo>
                  <a:pt x="227651" y="247095"/>
                </a:lnTo>
                <a:lnTo>
                  <a:pt x="225427" y="248546"/>
                </a:lnTo>
                <a:lnTo>
                  <a:pt x="222675" y="249513"/>
                </a:lnTo>
                <a:lnTo>
                  <a:pt x="220840" y="251427"/>
                </a:lnTo>
                <a:lnTo>
                  <a:pt x="219616" y="253973"/>
                </a:lnTo>
                <a:lnTo>
                  <a:pt x="217169" y="262876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MARTPenAnnotation73"/>
          <p:cNvSpPr/>
          <p:nvPr/>
        </p:nvSpPr>
        <p:spPr bwMode="auto">
          <a:xfrm>
            <a:off x="4526433" y="4572000"/>
            <a:ext cx="182727" cy="285692"/>
          </a:xfrm>
          <a:custGeom>
            <a:avLst/>
            <a:gdLst/>
            <a:ahLst/>
            <a:cxnLst/>
            <a:rect l="0" t="0" r="0" b="0"/>
            <a:pathLst>
              <a:path w="182727" h="285692">
                <a:moveTo>
                  <a:pt x="79857" y="0"/>
                </a:moveTo>
                <a:lnTo>
                  <a:pt x="79857" y="12135"/>
                </a:lnTo>
                <a:lnTo>
                  <a:pt x="78587" y="16980"/>
                </a:lnTo>
                <a:lnTo>
                  <a:pt x="73789" y="25749"/>
                </a:lnTo>
                <a:lnTo>
                  <a:pt x="70732" y="34946"/>
                </a:lnTo>
                <a:lnTo>
                  <a:pt x="67423" y="47427"/>
                </a:lnTo>
                <a:lnTo>
                  <a:pt x="63948" y="62098"/>
                </a:lnTo>
                <a:lnTo>
                  <a:pt x="60361" y="74419"/>
                </a:lnTo>
                <a:lnTo>
                  <a:pt x="56699" y="85172"/>
                </a:lnTo>
                <a:lnTo>
                  <a:pt x="52988" y="94881"/>
                </a:lnTo>
                <a:lnTo>
                  <a:pt x="50514" y="103894"/>
                </a:lnTo>
                <a:lnTo>
                  <a:pt x="48865" y="112443"/>
                </a:lnTo>
                <a:lnTo>
                  <a:pt x="47766" y="120681"/>
                </a:lnTo>
                <a:lnTo>
                  <a:pt x="45763" y="126174"/>
                </a:lnTo>
                <a:lnTo>
                  <a:pt x="43157" y="129836"/>
                </a:lnTo>
                <a:lnTo>
                  <a:pt x="40151" y="132277"/>
                </a:lnTo>
                <a:lnTo>
                  <a:pt x="38146" y="136445"/>
                </a:lnTo>
                <a:lnTo>
                  <a:pt x="36810" y="141763"/>
                </a:lnTo>
                <a:lnTo>
                  <a:pt x="35919" y="147849"/>
                </a:lnTo>
                <a:lnTo>
                  <a:pt x="35324" y="154445"/>
                </a:lnTo>
                <a:lnTo>
                  <a:pt x="34929" y="161383"/>
                </a:lnTo>
                <a:lnTo>
                  <a:pt x="34664" y="168549"/>
                </a:lnTo>
                <a:lnTo>
                  <a:pt x="33218" y="174596"/>
                </a:lnTo>
                <a:lnTo>
                  <a:pt x="30984" y="179897"/>
                </a:lnTo>
                <a:lnTo>
                  <a:pt x="28225" y="184701"/>
                </a:lnTo>
                <a:lnTo>
                  <a:pt x="25159" y="193426"/>
                </a:lnTo>
                <a:lnTo>
                  <a:pt x="24342" y="197530"/>
                </a:lnTo>
                <a:lnTo>
                  <a:pt x="20047" y="205478"/>
                </a:lnTo>
                <a:lnTo>
                  <a:pt x="17123" y="209375"/>
                </a:lnTo>
                <a:lnTo>
                  <a:pt x="13875" y="217092"/>
                </a:lnTo>
                <a:lnTo>
                  <a:pt x="13009" y="220928"/>
                </a:lnTo>
                <a:lnTo>
                  <a:pt x="8660" y="228576"/>
                </a:lnTo>
                <a:lnTo>
                  <a:pt x="5722" y="232394"/>
                </a:lnTo>
                <a:lnTo>
                  <a:pt x="2458" y="240023"/>
                </a:lnTo>
                <a:lnTo>
                  <a:pt x="1007" y="247646"/>
                </a:lnTo>
                <a:lnTo>
                  <a:pt x="362" y="255268"/>
                </a:lnTo>
                <a:lnTo>
                  <a:pt x="76" y="262889"/>
                </a:lnTo>
                <a:lnTo>
                  <a:pt x="0" y="266699"/>
                </a:lnTo>
                <a:lnTo>
                  <a:pt x="1218" y="270509"/>
                </a:lnTo>
                <a:lnTo>
                  <a:pt x="5960" y="278129"/>
                </a:lnTo>
                <a:lnTo>
                  <a:pt x="9701" y="283491"/>
                </a:lnTo>
                <a:lnTo>
                  <a:pt x="11496" y="284244"/>
                </a:lnTo>
                <a:lnTo>
                  <a:pt x="16878" y="285080"/>
                </a:lnTo>
                <a:lnTo>
                  <a:pt x="20091" y="285303"/>
                </a:lnTo>
                <a:lnTo>
                  <a:pt x="23502" y="285452"/>
                </a:lnTo>
                <a:lnTo>
                  <a:pt x="30681" y="285617"/>
                </a:lnTo>
                <a:lnTo>
                  <a:pt x="38104" y="285691"/>
                </a:lnTo>
                <a:lnTo>
                  <a:pt x="41861" y="284440"/>
                </a:lnTo>
                <a:lnTo>
                  <a:pt x="45637" y="282337"/>
                </a:lnTo>
                <a:lnTo>
                  <a:pt x="49423" y="279664"/>
                </a:lnTo>
                <a:lnTo>
                  <a:pt x="53218" y="276612"/>
                </a:lnTo>
                <a:lnTo>
                  <a:pt x="57017" y="273308"/>
                </a:lnTo>
                <a:lnTo>
                  <a:pt x="60820" y="269835"/>
                </a:lnTo>
                <a:lnTo>
                  <a:pt x="69706" y="263710"/>
                </a:lnTo>
                <a:lnTo>
                  <a:pt x="96512" y="246744"/>
                </a:lnTo>
                <a:lnTo>
                  <a:pt x="107470" y="239426"/>
                </a:lnTo>
                <a:lnTo>
                  <a:pt x="116046" y="233277"/>
                </a:lnTo>
                <a:lnTo>
                  <a:pt x="123033" y="227908"/>
                </a:lnTo>
                <a:lnTo>
                  <a:pt x="128961" y="224328"/>
                </a:lnTo>
                <a:lnTo>
                  <a:pt x="134182" y="221942"/>
                </a:lnTo>
                <a:lnTo>
                  <a:pt x="138934" y="220351"/>
                </a:lnTo>
                <a:lnTo>
                  <a:pt x="143371" y="218020"/>
                </a:lnTo>
                <a:lnTo>
                  <a:pt x="147600" y="215197"/>
                </a:lnTo>
                <a:lnTo>
                  <a:pt x="151688" y="212044"/>
                </a:lnTo>
                <a:lnTo>
                  <a:pt x="155685" y="209942"/>
                </a:lnTo>
                <a:lnTo>
                  <a:pt x="159618" y="208542"/>
                </a:lnTo>
                <a:lnTo>
                  <a:pt x="182726" y="205739"/>
                </a:lnTo>
              </a:path>
            </a:pathLst>
          </a:custGeom>
          <a:noFill/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sphere?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b="1" dirty="0" smtClean="0"/>
              <a:t> sphere </a:t>
            </a:r>
            <a:r>
              <a:rPr lang="en-US" dirty="0" smtClean="0"/>
              <a:t>is the set of points in a plane at a given distance from a given point in space.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0400" y="2971800"/>
            <a:ext cx="2790825" cy="2790825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few more terms to know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6096000" cy="4953000"/>
          </a:xfrm>
        </p:spPr>
        <p:txBody>
          <a:bodyPr/>
          <a:lstStyle/>
          <a:p>
            <a:r>
              <a:rPr lang="en-US" b="1" dirty="0" smtClean="0"/>
              <a:t>Congruent circles </a:t>
            </a:r>
            <a:r>
              <a:rPr lang="en-US" dirty="0" smtClean="0"/>
              <a:t>are circles that have congruent radii.</a:t>
            </a:r>
          </a:p>
          <a:p>
            <a:r>
              <a:rPr lang="en-US" b="1" dirty="0" smtClean="0"/>
              <a:t>Concentric circles </a:t>
            </a:r>
            <a:r>
              <a:rPr lang="en-US" dirty="0" smtClean="0"/>
              <a:t>are circles that lie in the same plane and have the same center.</a:t>
            </a:r>
          </a:p>
          <a:p>
            <a:r>
              <a:rPr lang="en-US" b="1" dirty="0" smtClean="0"/>
              <a:t>Concentric spheres </a:t>
            </a:r>
            <a:r>
              <a:rPr lang="en-US" dirty="0" smtClean="0"/>
              <a:t>are spheres that have the same center.</a:t>
            </a:r>
          </a:p>
          <a:p>
            <a:endParaRPr lang="en-US" dirty="0"/>
          </a:p>
        </p:txBody>
      </p:sp>
      <p:sp>
        <p:nvSpPr>
          <p:cNvPr id="6" name="SMARTPenAnnotation57"/>
          <p:cNvSpPr/>
          <p:nvPr/>
        </p:nvSpPr>
        <p:spPr bwMode="auto">
          <a:xfrm>
            <a:off x="7372350" y="3417570"/>
            <a:ext cx="37415" cy="22860"/>
          </a:xfrm>
          <a:custGeom>
            <a:avLst/>
            <a:gdLst/>
            <a:ahLst/>
            <a:cxnLst/>
            <a:rect l="0" t="0" r="0" b="0"/>
            <a:pathLst>
              <a:path w="37415" h="22860">
                <a:moveTo>
                  <a:pt x="0" y="0"/>
                </a:moveTo>
                <a:lnTo>
                  <a:pt x="12135" y="6067"/>
                </a:lnTo>
                <a:lnTo>
                  <a:pt x="15710" y="9125"/>
                </a:lnTo>
                <a:lnTo>
                  <a:pt x="18093" y="12433"/>
                </a:lnTo>
                <a:lnTo>
                  <a:pt x="22835" y="22806"/>
                </a:lnTo>
                <a:lnTo>
                  <a:pt x="11569" y="22859"/>
                </a:lnTo>
                <a:lnTo>
                  <a:pt x="14878" y="19473"/>
                </a:lnTo>
                <a:lnTo>
                  <a:pt x="21283" y="13018"/>
                </a:lnTo>
                <a:lnTo>
                  <a:pt x="20539" y="11219"/>
                </a:lnTo>
                <a:lnTo>
                  <a:pt x="18772" y="8749"/>
                </a:lnTo>
                <a:lnTo>
                  <a:pt x="16325" y="5832"/>
                </a:lnTo>
                <a:lnTo>
                  <a:pt x="15963" y="3888"/>
                </a:lnTo>
                <a:lnTo>
                  <a:pt x="16991" y="2592"/>
                </a:lnTo>
                <a:lnTo>
                  <a:pt x="21701" y="512"/>
                </a:lnTo>
                <a:lnTo>
                  <a:pt x="24627" y="1611"/>
                </a:lnTo>
                <a:lnTo>
                  <a:pt x="29118" y="3614"/>
                </a:lnTo>
                <a:lnTo>
                  <a:pt x="34652" y="6219"/>
                </a:lnTo>
                <a:lnTo>
                  <a:pt x="37071" y="7956"/>
                </a:lnTo>
                <a:lnTo>
                  <a:pt x="37414" y="9114"/>
                </a:lnTo>
                <a:lnTo>
                  <a:pt x="36372" y="9885"/>
                </a:lnTo>
                <a:lnTo>
                  <a:pt x="35678" y="11670"/>
                </a:lnTo>
                <a:lnTo>
                  <a:pt x="35215" y="14130"/>
                </a:lnTo>
                <a:lnTo>
                  <a:pt x="34290" y="22859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58"/>
          <p:cNvSpPr/>
          <p:nvPr/>
        </p:nvSpPr>
        <p:spPr bwMode="auto">
          <a:xfrm>
            <a:off x="7168438" y="3178010"/>
            <a:ext cx="454859" cy="477956"/>
          </a:xfrm>
          <a:custGeom>
            <a:avLst/>
            <a:gdLst/>
            <a:ahLst/>
            <a:cxnLst/>
            <a:rect l="0" t="0" r="0" b="0"/>
            <a:pathLst>
              <a:path w="454859" h="477956">
                <a:moveTo>
                  <a:pt x="203912" y="10959"/>
                </a:moveTo>
                <a:lnTo>
                  <a:pt x="191776" y="4892"/>
                </a:lnTo>
                <a:lnTo>
                  <a:pt x="182431" y="1912"/>
                </a:lnTo>
                <a:lnTo>
                  <a:pt x="172775" y="589"/>
                </a:lnTo>
                <a:lnTo>
                  <a:pt x="160017" y="0"/>
                </a:lnTo>
                <a:lnTo>
                  <a:pt x="154328" y="1113"/>
                </a:lnTo>
                <a:lnTo>
                  <a:pt x="144621" y="5737"/>
                </a:lnTo>
                <a:lnTo>
                  <a:pt x="132686" y="8638"/>
                </a:lnTo>
                <a:lnTo>
                  <a:pt x="125948" y="9412"/>
                </a:lnTo>
                <a:lnTo>
                  <a:pt x="120186" y="11198"/>
                </a:lnTo>
                <a:lnTo>
                  <a:pt x="110397" y="16569"/>
                </a:lnTo>
                <a:lnTo>
                  <a:pt x="97746" y="26732"/>
                </a:lnTo>
                <a:lnTo>
                  <a:pt x="85954" y="37787"/>
                </a:lnTo>
                <a:lnTo>
                  <a:pt x="62955" y="60503"/>
                </a:lnTo>
                <a:lnTo>
                  <a:pt x="55328" y="71502"/>
                </a:lnTo>
                <a:lnTo>
                  <a:pt x="46434" y="86127"/>
                </a:lnTo>
                <a:lnTo>
                  <a:pt x="34015" y="105327"/>
                </a:lnTo>
                <a:lnTo>
                  <a:pt x="23416" y="119787"/>
                </a:lnTo>
                <a:lnTo>
                  <a:pt x="18811" y="125422"/>
                </a:lnTo>
                <a:lnTo>
                  <a:pt x="15741" y="131717"/>
                </a:lnTo>
                <a:lnTo>
                  <a:pt x="12330" y="145487"/>
                </a:lnTo>
                <a:lnTo>
                  <a:pt x="10150" y="153984"/>
                </a:lnTo>
                <a:lnTo>
                  <a:pt x="7427" y="163459"/>
                </a:lnTo>
                <a:lnTo>
                  <a:pt x="4342" y="173586"/>
                </a:lnTo>
                <a:lnTo>
                  <a:pt x="914" y="188224"/>
                </a:lnTo>
                <a:lnTo>
                  <a:pt x="0" y="193906"/>
                </a:lnTo>
                <a:lnTo>
                  <a:pt x="660" y="202774"/>
                </a:lnTo>
                <a:lnTo>
                  <a:pt x="2371" y="213766"/>
                </a:lnTo>
                <a:lnTo>
                  <a:pt x="4781" y="226174"/>
                </a:lnTo>
                <a:lnTo>
                  <a:pt x="6388" y="235716"/>
                </a:lnTo>
                <a:lnTo>
                  <a:pt x="8173" y="249704"/>
                </a:lnTo>
                <a:lnTo>
                  <a:pt x="8967" y="260155"/>
                </a:lnTo>
                <a:lnTo>
                  <a:pt x="9178" y="264720"/>
                </a:lnTo>
                <a:lnTo>
                  <a:pt x="10589" y="271573"/>
                </a:lnTo>
                <a:lnTo>
                  <a:pt x="12800" y="279952"/>
                </a:lnTo>
                <a:lnTo>
                  <a:pt x="15544" y="289348"/>
                </a:lnTo>
                <a:lnTo>
                  <a:pt x="21979" y="303174"/>
                </a:lnTo>
                <a:lnTo>
                  <a:pt x="25474" y="308639"/>
                </a:lnTo>
                <a:lnTo>
                  <a:pt x="29355" y="321485"/>
                </a:lnTo>
                <a:lnTo>
                  <a:pt x="30391" y="328466"/>
                </a:lnTo>
                <a:lnTo>
                  <a:pt x="34927" y="339610"/>
                </a:lnTo>
                <a:lnTo>
                  <a:pt x="39908" y="348797"/>
                </a:lnTo>
                <a:lnTo>
                  <a:pt x="43981" y="361108"/>
                </a:lnTo>
                <a:lnTo>
                  <a:pt x="52667" y="372800"/>
                </a:lnTo>
                <a:lnTo>
                  <a:pt x="64554" y="385577"/>
                </a:lnTo>
                <a:lnTo>
                  <a:pt x="97945" y="419294"/>
                </a:lnTo>
                <a:lnTo>
                  <a:pt x="105328" y="425423"/>
                </a:lnTo>
                <a:lnTo>
                  <a:pt x="112789" y="430778"/>
                </a:lnTo>
                <a:lnTo>
                  <a:pt x="120303" y="435619"/>
                </a:lnTo>
                <a:lnTo>
                  <a:pt x="127853" y="438845"/>
                </a:lnTo>
                <a:lnTo>
                  <a:pt x="135426" y="440997"/>
                </a:lnTo>
                <a:lnTo>
                  <a:pt x="143014" y="442431"/>
                </a:lnTo>
                <a:lnTo>
                  <a:pt x="154833" y="447411"/>
                </a:lnTo>
                <a:lnTo>
                  <a:pt x="164319" y="452588"/>
                </a:lnTo>
                <a:lnTo>
                  <a:pt x="176799" y="456772"/>
                </a:lnTo>
                <a:lnTo>
                  <a:pt x="188540" y="464221"/>
                </a:lnTo>
                <a:lnTo>
                  <a:pt x="196234" y="466409"/>
                </a:lnTo>
                <a:lnTo>
                  <a:pt x="207273" y="467382"/>
                </a:lnTo>
                <a:lnTo>
                  <a:pt x="213772" y="467641"/>
                </a:lnTo>
                <a:lnTo>
                  <a:pt x="227767" y="471316"/>
                </a:lnTo>
                <a:lnTo>
                  <a:pt x="241184" y="475912"/>
                </a:lnTo>
                <a:lnTo>
                  <a:pt x="251381" y="477955"/>
                </a:lnTo>
                <a:lnTo>
                  <a:pt x="255877" y="477230"/>
                </a:lnTo>
                <a:lnTo>
                  <a:pt x="269545" y="471411"/>
                </a:lnTo>
                <a:lnTo>
                  <a:pt x="282189" y="469604"/>
                </a:lnTo>
                <a:lnTo>
                  <a:pt x="292888" y="468802"/>
                </a:lnTo>
                <a:lnTo>
                  <a:pt x="306052" y="468350"/>
                </a:lnTo>
                <a:lnTo>
                  <a:pt x="310105" y="468286"/>
                </a:lnTo>
                <a:lnTo>
                  <a:pt x="314078" y="466974"/>
                </a:lnTo>
                <a:lnTo>
                  <a:pt x="325735" y="460329"/>
                </a:lnTo>
                <a:lnTo>
                  <a:pt x="337233" y="456526"/>
                </a:lnTo>
                <a:lnTo>
                  <a:pt x="348683" y="449191"/>
                </a:lnTo>
                <a:lnTo>
                  <a:pt x="356308" y="447029"/>
                </a:lnTo>
                <a:lnTo>
                  <a:pt x="358849" y="445182"/>
                </a:lnTo>
                <a:lnTo>
                  <a:pt x="360543" y="442682"/>
                </a:lnTo>
                <a:lnTo>
                  <a:pt x="361672" y="439744"/>
                </a:lnTo>
                <a:lnTo>
                  <a:pt x="363696" y="437786"/>
                </a:lnTo>
                <a:lnTo>
                  <a:pt x="366315" y="436480"/>
                </a:lnTo>
                <a:lnTo>
                  <a:pt x="369329" y="435610"/>
                </a:lnTo>
                <a:lnTo>
                  <a:pt x="379454" y="427870"/>
                </a:lnTo>
                <a:lnTo>
                  <a:pt x="391150" y="417233"/>
                </a:lnTo>
                <a:lnTo>
                  <a:pt x="404875" y="404105"/>
                </a:lnTo>
                <a:lnTo>
                  <a:pt x="424764" y="384434"/>
                </a:lnTo>
                <a:lnTo>
                  <a:pt x="427347" y="380592"/>
                </a:lnTo>
                <a:lnTo>
                  <a:pt x="430216" y="372937"/>
                </a:lnTo>
                <a:lnTo>
                  <a:pt x="431831" y="361488"/>
                </a:lnTo>
                <a:lnTo>
                  <a:pt x="433329" y="357675"/>
                </a:lnTo>
                <a:lnTo>
                  <a:pt x="440232" y="346241"/>
                </a:lnTo>
                <a:lnTo>
                  <a:pt x="444112" y="332270"/>
                </a:lnTo>
                <a:lnTo>
                  <a:pt x="449521" y="315054"/>
                </a:lnTo>
                <a:lnTo>
                  <a:pt x="452772" y="301476"/>
                </a:lnTo>
                <a:lnTo>
                  <a:pt x="454216" y="289938"/>
                </a:lnTo>
                <a:lnTo>
                  <a:pt x="454858" y="276343"/>
                </a:lnTo>
                <a:lnTo>
                  <a:pt x="451757" y="261835"/>
                </a:lnTo>
                <a:lnTo>
                  <a:pt x="447415" y="248189"/>
                </a:lnTo>
                <a:lnTo>
                  <a:pt x="444970" y="233368"/>
                </a:lnTo>
                <a:lnTo>
                  <a:pt x="444398" y="224954"/>
                </a:lnTo>
                <a:lnTo>
                  <a:pt x="440758" y="213595"/>
                </a:lnTo>
                <a:lnTo>
                  <a:pt x="436176" y="201350"/>
                </a:lnTo>
                <a:lnTo>
                  <a:pt x="433597" y="187316"/>
                </a:lnTo>
                <a:lnTo>
                  <a:pt x="432994" y="179087"/>
                </a:lnTo>
                <a:lnTo>
                  <a:pt x="429340" y="167809"/>
                </a:lnTo>
                <a:lnTo>
                  <a:pt x="423482" y="155600"/>
                </a:lnTo>
                <a:lnTo>
                  <a:pt x="414313" y="141587"/>
                </a:lnTo>
                <a:lnTo>
                  <a:pt x="409763" y="129392"/>
                </a:lnTo>
                <a:lnTo>
                  <a:pt x="400936" y="117735"/>
                </a:lnTo>
                <a:lnTo>
                  <a:pt x="390277" y="106238"/>
                </a:lnTo>
                <a:lnTo>
                  <a:pt x="382837" y="98602"/>
                </a:lnTo>
                <a:lnTo>
                  <a:pt x="380345" y="94788"/>
                </a:lnTo>
                <a:lnTo>
                  <a:pt x="375568" y="83352"/>
                </a:lnTo>
                <a:lnTo>
                  <a:pt x="369950" y="75730"/>
                </a:lnTo>
                <a:lnTo>
                  <a:pt x="366674" y="73190"/>
                </a:lnTo>
                <a:lnTo>
                  <a:pt x="363220" y="71496"/>
                </a:lnTo>
                <a:lnTo>
                  <a:pt x="352185" y="67075"/>
                </a:lnTo>
                <a:lnTo>
                  <a:pt x="330347" y="56643"/>
                </a:lnTo>
                <a:lnTo>
                  <a:pt x="321222" y="51575"/>
                </a:lnTo>
                <a:lnTo>
                  <a:pt x="301041" y="38375"/>
                </a:lnTo>
                <a:lnTo>
                  <a:pt x="286874" y="30341"/>
                </a:lnTo>
                <a:lnTo>
                  <a:pt x="275497" y="25923"/>
                </a:lnTo>
                <a:lnTo>
                  <a:pt x="270685" y="24745"/>
                </a:lnTo>
                <a:lnTo>
                  <a:pt x="261952" y="20050"/>
                </a:lnTo>
                <a:lnTo>
                  <a:pt x="226771" y="10959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59"/>
          <p:cNvSpPr/>
          <p:nvPr/>
        </p:nvSpPr>
        <p:spPr bwMode="auto">
          <a:xfrm>
            <a:off x="6734612" y="2811965"/>
            <a:ext cx="1249041" cy="1211350"/>
          </a:xfrm>
          <a:custGeom>
            <a:avLst/>
            <a:gdLst/>
            <a:ahLst/>
            <a:cxnLst/>
            <a:rect l="0" t="0" r="0" b="0"/>
            <a:pathLst>
              <a:path w="1249041" h="1211350">
                <a:moveTo>
                  <a:pt x="477718" y="91254"/>
                </a:moveTo>
                <a:lnTo>
                  <a:pt x="460737" y="83399"/>
                </a:lnTo>
                <a:lnTo>
                  <a:pt x="447851" y="80884"/>
                </a:lnTo>
                <a:lnTo>
                  <a:pt x="411557" y="79886"/>
                </a:lnTo>
                <a:lnTo>
                  <a:pt x="406940" y="79866"/>
                </a:lnTo>
                <a:lnTo>
                  <a:pt x="402593" y="81122"/>
                </a:lnTo>
                <a:lnTo>
                  <a:pt x="313070" y="127825"/>
                </a:lnTo>
                <a:lnTo>
                  <a:pt x="272371" y="157250"/>
                </a:lnTo>
                <a:lnTo>
                  <a:pt x="249234" y="173885"/>
                </a:lnTo>
                <a:lnTo>
                  <a:pt x="226292" y="191514"/>
                </a:lnTo>
                <a:lnTo>
                  <a:pt x="203408" y="208168"/>
                </a:lnTo>
                <a:lnTo>
                  <a:pt x="189432" y="221956"/>
                </a:lnTo>
                <a:lnTo>
                  <a:pt x="159899" y="259047"/>
                </a:lnTo>
                <a:lnTo>
                  <a:pt x="131964" y="289404"/>
                </a:lnTo>
                <a:lnTo>
                  <a:pt x="109512" y="319860"/>
                </a:lnTo>
                <a:lnTo>
                  <a:pt x="91760" y="342716"/>
                </a:lnTo>
                <a:lnTo>
                  <a:pt x="74384" y="373195"/>
                </a:lnTo>
                <a:lnTo>
                  <a:pt x="59698" y="398595"/>
                </a:lnTo>
                <a:lnTo>
                  <a:pt x="43011" y="431050"/>
                </a:lnTo>
                <a:lnTo>
                  <a:pt x="31361" y="466641"/>
                </a:lnTo>
                <a:lnTo>
                  <a:pt x="17663" y="504176"/>
                </a:lnTo>
                <a:lnTo>
                  <a:pt x="2926" y="540884"/>
                </a:lnTo>
                <a:lnTo>
                  <a:pt x="0" y="561600"/>
                </a:lnTo>
                <a:lnTo>
                  <a:pt x="1758" y="572458"/>
                </a:lnTo>
                <a:lnTo>
                  <a:pt x="12560" y="604673"/>
                </a:lnTo>
                <a:lnTo>
                  <a:pt x="12673" y="613874"/>
                </a:lnTo>
                <a:lnTo>
                  <a:pt x="10150" y="642345"/>
                </a:lnTo>
                <a:lnTo>
                  <a:pt x="10829" y="666383"/>
                </a:lnTo>
                <a:lnTo>
                  <a:pt x="15365" y="698234"/>
                </a:lnTo>
                <a:lnTo>
                  <a:pt x="18228" y="733556"/>
                </a:lnTo>
                <a:lnTo>
                  <a:pt x="20770" y="766612"/>
                </a:lnTo>
                <a:lnTo>
                  <a:pt x="28072" y="800771"/>
                </a:lnTo>
                <a:lnTo>
                  <a:pt x="32069" y="833188"/>
                </a:lnTo>
                <a:lnTo>
                  <a:pt x="42003" y="861984"/>
                </a:lnTo>
                <a:lnTo>
                  <a:pt x="59198" y="899021"/>
                </a:lnTo>
                <a:lnTo>
                  <a:pt x="75441" y="929751"/>
                </a:lnTo>
                <a:lnTo>
                  <a:pt x="100714" y="967360"/>
                </a:lnTo>
                <a:lnTo>
                  <a:pt x="121919" y="1004111"/>
                </a:lnTo>
                <a:lnTo>
                  <a:pt x="126218" y="1012245"/>
                </a:lnTo>
                <a:lnTo>
                  <a:pt x="137769" y="1024670"/>
                </a:lnTo>
                <a:lnTo>
                  <a:pt x="144405" y="1029762"/>
                </a:lnTo>
                <a:lnTo>
                  <a:pt x="155165" y="1042192"/>
                </a:lnTo>
                <a:lnTo>
                  <a:pt x="159813" y="1049063"/>
                </a:lnTo>
                <a:lnTo>
                  <a:pt x="171750" y="1060084"/>
                </a:lnTo>
                <a:lnTo>
                  <a:pt x="206013" y="1085425"/>
                </a:lnTo>
                <a:lnTo>
                  <a:pt x="233806" y="1103797"/>
                </a:lnTo>
                <a:lnTo>
                  <a:pt x="257552" y="1119123"/>
                </a:lnTo>
                <a:lnTo>
                  <a:pt x="331900" y="1147973"/>
                </a:lnTo>
                <a:lnTo>
                  <a:pt x="365920" y="1161194"/>
                </a:lnTo>
                <a:lnTo>
                  <a:pt x="403106" y="1175777"/>
                </a:lnTo>
                <a:lnTo>
                  <a:pt x="421697" y="1182864"/>
                </a:lnTo>
                <a:lnTo>
                  <a:pt x="457715" y="1190801"/>
                </a:lnTo>
                <a:lnTo>
                  <a:pt x="481527" y="1195892"/>
                </a:lnTo>
                <a:lnTo>
                  <a:pt x="513278" y="1198154"/>
                </a:lnTo>
                <a:lnTo>
                  <a:pt x="548649" y="1205496"/>
                </a:lnTo>
                <a:lnTo>
                  <a:pt x="581284" y="1209647"/>
                </a:lnTo>
                <a:lnTo>
                  <a:pt x="609016" y="1210877"/>
                </a:lnTo>
                <a:lnTo>
                  <a:pt x="695972" y="1211349"/>
                </a:lnTo>
                <a:lnTo>
                  <a:pt x="729499" y="1205313"/>
                </a:lnTo>
                <a:lnTo>
                  <a:pt x="767106" y="1199751"/>
                </a:lnTo>
                <a:lnTo>
                  <a:pt x="797566" y="1192422"/>
                </a:lnTo>
                <a:lnTo>
                  <a:pt x="823242" y="1188417"/>
                </a:lnTo>
                <a:lnTo>
                  <a:pt x="858060" y="1176329"/>
                </a:lnTo>
                <a:lnTo>
                  <a:pt x="877899" y="1170410"/>
                </a:lnTo>
                <a:lnTo>
                  <a:pt x="895182" y="1167779"/>
                </a:lnTo>
                <a:lnTo>
                  <a:pt x="903348" y="1164537"/>
                </a:lnTo>
                <a:lnTo>
                  <a:pt x="942394" y="1140109"/>
                </a:lnTo>
                <a:lnTo>
                  <a:pt x="980844" y="1108272"/>
                </a:lnTo>
                <a:lnTo>
                  <a:pt x="1014216" y="1083734"/>
                </a:lnTo>
                <a:lnTo>
                  <a:pt x="1037577" y="1065619"/>
                </a:lnTo>
                <a:lnTo>
                  <a:pt x="1045267" y="1060871"/>
                </a:lnTo>
                <a:lnTo>
                  <a:pt x="1080361" y="1023849"/>
                </a:lnTo>
                <a:lnTo>
                  <a:pt x="1110797" y="990867"/>
                </a:lnTo>
                <a:lnTo>
                  <a:pt x="1131196" y="966486"/>
                </a:lnTo>
                <a:lnTo>
                  <a:pt x="1157327" y="934359"/>
                </a:lnTo>
                <a:lnTo>
                  <a:pt x="1173113" y="913410"/>
                </a:lnTo>
                <a:lnTo>
                  <a:pt x="1184293" y="890997"/>
                </a:lnTo>
                <a:lnTo>
                  <a:pt x="1201960" y="847169"/>
                </a:lnTo>
                <a:lnTo>
                  <a:pt x="1215740" y="817530"/>
                </a:lnTo>
                <a:lnTo>
                  <a:pt x="1224827" y="798853"/>
                </a:lnTo>
                <a:lnTo>
                  <a:pt x="1234048" y="766168"/>
                </a:lnTo>
                <a:lnTo>
                  <a:pt x="1239315" y="750626"/>
                </a:lnTo>
                <a:lnTo>
                  <a:pt x="1246082" y="713179"/>
                </a:lnTo>
                <a:lnTo>
                  <a:pt x="1249040" y="700181"/>
                </a:lnTo>
                <a:lnTo>
                  <a:pt x="1248941" y="665418"/>
                </a:lnTo>
                <a:lnTo>
                  <a:pt x="1247136" y="645480"/>
                </a:lnTo>
                <a:lnTo>
                  <a:pt x="1245131" y="609780"/>
                </a:lnTo>
                <a:lnTo>
                  <a:pt x="1242970" y="579521"/>
                </a:lnTo>
                <a:lnTo>
                  <a:pt x="1231235" y="525851"/>
                </a:lnTo>
                <a:lnTo>
                  <a:pt x="1227712" y="506716"/>
                </a:lnTo>
                <a:lnTo>
                  <a:pt x="1222823" y="487609"/>
                </a:lnTo>
                <a:lnTo>
                  <a:pt x="1217025" y="468520"/>
                </a:lnTo>
                <a:lnTo>
                  <a:pt x="1203809" y="431648"/>
                </a:lnTo>
                <a:lnTo>
                  <a:pt x="1189468" y="398328"/>
                </a:lnTo>
                <a:lnTo>
                  <a:pt x="1174628" y="369971"/>
                </a:lnTo>
                <a:lnTo>
                  <a:pt x="1158296" y="343399"/>
                </a:lnTo>
                <a:lnTo>
                  <a:pt x="1138336" y="314655"/>
                </a:lnTo>
                <a:lnTo>
                  <a:pt x="1105680" y="269913"/>
                </a:lnTo>
                <a:lnTo>
                  <a:pt x="1084009" y="236618"/>
                </a:lnTo>
                <a:lnTo>
                  <a:pt x="1063477" y="210666"/>
                </a:lnTo>
                <a:lnTo>
                  <a:pt x="1048782" y="198090"/>
                </a:lnTo>
                <a:lnTo>
                  <a:pt x="1041307" y="192958"/>
                </a:lnTo>
                <a:lnTo>
                  <a:pt x="1029615" y="180483"/>
                </a:lnTo>
                <a:lnTo>
                  <a:pt x="1024719" y="173600"/>
                </a:lnTo>
                <a:lnTo>
                  <a:pt x="1012506" y="162566"/>
                </a:lnTo>
                <a:lnTo>
                  <a:pt x="968995" y="128167"/>
                </a:lnTo>
                <a:lnTo>
                  <a:pt x="939511" y="111505"/>
                </a:lnTo>
                <a:lnTo>
                  <a:pt x="879175" y="80599"/>
                </a:lnTo>
                <a:lnTo>
                  <a:pt x="847566" y="64737"/>
                </a:lnTo>
                <a:lnTo>
                  <a:pt x="818442" y="53200"/>
                </a:lnTo>
                <a:lnTo>
                  <a:pt x="785683" y="41738"/>
                </a:lnTo>
                <a:lnTo>
                  <a:pt x="751846" y="30298"/>
                </a:lnTo>
                <a:lnTo>
                  <a:pt x="715405" y="22910"/>
                </a:lnTo>
                <a:lnTo>
                  <a:pt x="676975" y="10538"/>
                </a:lnTo>
                <a:lnTo>
                  <a:pt x="650096" y="4581"/>
                </a:lnTo>
                <a:lnTo>
                  <a:pt x="621217" y="1933"/>
                </a:lnTo>
                <a:lnTo>
                  <a:pt x="588534" y="442"/>
                </a:lnTo>
                <a:lnTo>
                  <a:pt x="562763" y="0"/>
                </a:lnTo>
                <a:lnTo>
                  <a:pt x="556005" y="1209"/>
                </a:lnTo>
                <a:lnTo>
                  <a:pt x="539155" y="7706"/>
                </a:lnTo>
                <a:lnTo>
                  <a:pt x="504576" y="13932"/>
                </a:lnTo>
                <a:lnTo>
                  <a:pt x="467783" y="20948"/>
                </a:lnTo>
                <a:lnTo>
                  <a:pt x="457215" y="25294"/>
                </a:lnTo>
                <a:lnTo>
                  <a:pt x="448285" y="30189"/>
                </a:lnTo>
                <a:lnTo>
                  <a:pt x="444127" y="31494"/>
                </a:lnTo>
                <a:lnTo>
                  <a:pt x="420568" y="45535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60"/>
          <p:cNvSpPr/>
          <p:nvPr/>
        </p:nvSpPr>
        <p:spPr bwMode="auto">
          <a:xfrm>
            <a:off x="6304629" y="2343683"/>
            <a:ext cx="2174825" cy="2145596"/>
          </a:xfrm>
          <a:custGeom>
            <a:avLst/>
            <a:gdLst/>
            <a:ahLst/>
            <a:cxnLst/>
            <a:rect l="0" t="0" r="0" b="0"/>
            <a:pathLst>
              <a:path w="2174825" h="2145596">
                <a:moveTo>
                  <a:pt x="941990" y="56617"/>
                </a:moveTo>
                <a:lnTo>
                  <a:pt x="925010" y="48761"/>
                </a:lnTo>
                <a:lnTo>
                  <a:pt x="916240" y="46775"/>
                </a:lnTo>
                <a:lnTo>
                  <a:pt x="908109" y="42506"/>
                </a:lnTo>
                <a:lnTo>
                  <a:pt x="904163" y="39589"/>
                </a:lnTo>
                <a:lnTo>
                  <a:pt x="889618" y="36349"/>
                </a:lnTo>
                <a:lnTo>
                  <a:pt x="832767" y="33984"/>
                </a:lnTo>
                <a:lnTo>
                  <a:pt x="777795" y="35056"/>
                </a:lnTo>
                <a:lnTo>
                  <a:pt x="720665" y="43602"/>
                </a:lnTo>
                <a:lnTo>
                  <a:pt x="663839" y="61854"/>
                </a:lnTo>
                <a:lnTo>
                  <a:pt x="596047" y="89427"/>
                </a:lnTo>
                <a:lnTo>
                  <a:pt x="528405" y="127162"/>
                </a:lnTo>
                <a:lnTo>
                  <a:pt x="461089" y="172210"/>
                </a:lnTo>
                <a:lnTo>
                  <a:pt x="419431" y="195913"/>
                </a:lnTo>
                <a:lnTo>
                  <a:pt x="354969" y="255724"/>
                </a:lnTo>
                <a:lnTo>
                  <a:pt x="321724" y="291012"/>
                </a:lnTo>
                <a:lnTo>
                  <a:pt x="283369" y="343660"/>
                </a:lnTo>
                <a:lnTo>
                  <a:pt x="232143" y="409612"/>
                </a:lnTo>
                <a:lnTo>
                  <a:pt x="196501" y="457673"/>
                </a:lnTo>
                <a:lnTo>
                  <a:pt x="163366" y="523623"/>
                </a:lnTo>
                <a:lnTo>
                  <a:pt x="134514" y="583581"/>
                </a:lnTo>
                <a:lnTo>
                  <a:pt x="100476" y="648223"/>
                </a:lnTo>
                <a:lnTo>
                  <a:pt x="72279" y="714121"/>
                </a:lnTo>
                <a:lnTo>
                  <a:pt x="53532" y="755623"/>
                </a:lnTo>
                <a:lnTo>
                  <a:pt x="36547" y="813639"/>
                </a:lnTo>
                <a:lnTo>
                  <a:pt x="18814" y="878243"/>
                </a:lnTo>
                <a:lnTo>
                  <a:pt x="5517" y="938448"/>
                </a:lnTo>
                <a:lnTo>
                  <a:pt x="0" y="992102"/>
                </a:lnTo>
                <a:lnTo>
                  <a:pt x="1782" y="1049814"/>
                </a:lnTo>
                <a:lnTo>
                  <a:pt x="3856" y="1115155"/>
                </a:lnTo>
                <a:lnTo>
                  <a:pt x="7729" y="1163771"/>
                </a:lnTo>
                <a:lnTo>
                  <a:pt x="12413" y="1219245"/>
                </a:lnTo>
                <a:lnTo>
                  <a:pt x="14495" y="1277767"/>
                </a:lnTo>
                <a:lnTo>
                  <a:pt x="22194" y="1334257"/>
                </a:lnTo>
                <a:lnTo>
                  <a:pt x="32812" y="1385187"/>
                </a:lnTo>
                <a:lnTo>
                  <a:pt x="47199" y="1444959"/>
                </a:lnTo>
                <a:lnTo>
                  <a:pt x="66985" y="1507261"/>
                </a:lnTo>
                <a:lnTo>
                  <a:pt x="93039" y="1571724"/>
                </a:lnTo>
                <a:lnTo>
                  <a:pt x="110060" y="1609591"/>
                </a:lnTo>
                <a:lnTo>
                  <a:pt x="147294" y="1670588"/>
                </a:lnTo>
                <a:lnTo>
                  <a:pt x="188678" y="1732021"/>
                </a:lnTo>
                <a:lnTo>
                  <a:pt x="243851" y="1795938"/>
                </a:lnTo>
                <a:lnTo>
                  <a:pt x="260866" y="1816438"/>
                </a:lnTo>
                <a:lnTo>
                  <a:pt x="299448" y="1853682"/>
                </a:lnTo>
                <a:lnTo>
                  <a:pt x="331903" y="1891284"/>
                </a:lnTo>
                <a:lnTo>
                  <a:pt x="387609" y="1938880"/>
                </a:lnTo>
                <a:lnTo>
                  <a:pt x="463978" y="1999278"/>
                </a:lnTo>
                <a:lnTo>
                  <a:pt x="526258" y="2036178"/>
                </a:lnTo>
                <a:lnTo>
                  <a:pt x="584563" y="2069760"/>
                </a:lnTo>
                <a:lnTo>
                  <a:pt x="638335" y="2094156"/>
                </a:lnTo>
                <a:lnTo>
                  <a:pt x="705545" y="2112224"/>
                </a:lnTo>
                <a:lnTo>
                  <a:pt x="761442" y="2121529"/>
                </a:lnTo>
                <a:lnTo>
                  <a:pt x="818273" y="2133798"/>
                </a:lnTo>
                <a:lnTo>
                  <a:pt x="873584" y="2143443"/>
                </a:lnTo>
                <a:lnTo>
                  <a:pt x="920875" y="2145595"/>
                </a:lnTo>
                <a:lnTo>
                  <a:pt x="987663" y="2140024"/>
                </a:lnTo>
                <a:lnTo>
                  <a:pt x="1052466" y="2136539"/>
                </a:lnTo>
                <a:lnTo>
                  <a:pt x="1106381" y="2126758"/>
                </a:lnTo>
                <a:lnTo>
                  <a:pt x="1165336" y="2115022"/>
                </a:lnTo>
                <a:lnTo>
                  <a:pt x="1227453" y="2106271"/>
                </a:lnTo>
                <a:lnTo>
                  <a:pt x="1288192" y="2091543"/>
                </a:lnTo>
                <a:lnTo>
                  <a:pt x="1335465" y="2074818"/>
                </a:lnTo>
                <a:lnTo>
                  <a:pt x="1388647" y="2054685"/>
                </a:lnTo>
                <a:lnTo>
                  <a:pt x="1450385" y="2033037"/>
                </a:lnTo>
                <a:lnTo>
                  <a:pt x="1512996" y="2005497"/>
                </a:lnTo>
                <a:lnTo>
                  <a:pt x="1580500" y="1978119"/>
                </a:lnTo>
                <a:lnTo>
                  <a:pt x="1610583" y="1964717"/>
                </a:lnTo>
                <a:lnTo>
                  <a:pt x="1677020" y="1925282"/>
                </a:lnTo>
                <a:lnTo>
                  <a:pt x="1741299" y="1879032"/>
                </a:lnTo>
                <a:lnTo>
                  <a:pt x="1779799" y="1848830"/>
                </a:lnTo>
                <a:lnTo>
                  <a:pt x="1819389" y="1825931"/>
                </a:lnTo>
                <a:lnTo>
                  <a:pt x="1852045" y="1797325"/>
                </a:lnTo>
                <a:lnTo>
                  <a:pt x="1917936" y="1722502"/>
                </a:lnTo>
                <a:lnTo>
                  <a:pt x="1965610" y="1670139"/>
                </a:lnTo>
                <a:lnTo>
                  <a:pt x="2015407" y="1607660"/>
                </a:lnTo>
                <a:lnTo>
                  <a:pt x="2057608" y="1546956"/>
                </a:lnTo>
                <a:lnTo>
                  <a:pt x="2084593" y="1493799"/>
                </a:lnTo>
                <a:lnTo>
                  <a:pt x="2093704" y="1473874"/>
                </a:lnTo>
                <a:lnTo>
                  <a:pt x="2116863" y="1437000"/>
                </a:lnTo>
                <a:lnTo>
                  <a:pt x="2124556" y="1416880"/>
                </a:lnTo>
                <a:lnTo>
                  <a:pt x="2142784" y="1350819"/>
                </a:lnTo>
                <a:lnTo>
                  <a:pt x="2157507" y="1312174"/>
                </a:lnTo>
                <a:lnTo>
                  <a:pt x="2162781" y="1279110"/>
                </a:lnTo>
                <a:lnTo>
                  <a:pt x="2164805" y="1220843"/>
                </a:lnTo>
                <a:lnTo>
                  <a:pt x="2168301" y="1202277"/>
                </a:lnTo>
                <a:lnTo>
                  <a:pt x="2172817" y="1184289"/>
                </a:lnTo>
                <a:lnTo>
                  <a:pt x="2174824" y="1163594"/>
                </a:lnTo>
                <a:lnTo>
                  <a:pt x="2172331" y="1141696"/>
                </a:lnTo>
                <a:lnTo>
                  <a:pt x="2162258" y="1082865"/>
                </a:lnTo>
                <a:lnTo>
                  <a:pt x="2156145" y="1053687"/>
                </a:lnTo>
                <a:lnTo>
                  <a:pt x="2150947" y="1025568"/>
                </a:lnTo>
                <a:lnTo>
                  <a:pt x="2144749" y="996493"/>
                </a:lnTo>
                <a:lnTo>
                  <a:pt x="2139527" y="968405"/>
                </a:lnTo>
                <a:lnTo>
                  <a:pt x="2122746" y="899082"/>
                </a:lnTo>
                <a:lnTo>
                  <a:pt x="2106478" y="855158"/>
                </a:lnTo>
                <a:lnTo>
                  <a:pt x="2079724" y="789984"/>
                </a:lnTo>
                <a:lnTo>
                  <a:pt x="2053440" y="737311"/>
                </a:lnTo>
                <a:lnTo>
                  <a:pt x="2010892" y="662675"/>
                </a:lnTo>
                <a:lnTo>
                  <a:pt x="1974585" y="602975"/>
                </a:lnTo>
                <a:lnTo>
                  <a:pt x="1936935" y="554335"/>
                </a:lnTo>
                <a:lnTo>
                  <a:pt x="1887453" y="489415"/>
                </a:lnTo>
                <a:lnTo>
                  <a:pt x="1832047" y="423483"/>
                </a:lnTo>
                <a:lnTo>
                  <a:pt x="1796643" y="387270"/>
                </a:lnTo>
                <a:lnTo>
                  <a:pt x="1774200" y="369782"/>
                </a:lnTo>
                <a:lnTo>
                  <a:pt x="1722584" y="311767"/>
                </a:lnTo>
                <a:lnTo>
                  <a:pt x="1666365" y="272258"/>
                </a:lnTo>
                <a:lnTo>
                  <a:pt x="1601889" y="222503"/>
                </a:lnTo>
                <a:lnTo>
                  <a:pt x="1539857" y="178680"/>
                </a:lnTo>
                <a:lnTo>
                  <a:pt x="1497032" y="153038"/>
                </a:lnTo>
                <a:lnTo>
                  <a:pt x="1474003" y="143920"/>
                </a:lnTo>
                <a:lnTo>
                  <a:pt x="1464305" y="141489"/>
                </a:lnTo>
                <a:lnTo>
                  <a:pt x="1446757" y="132014"/>
                </a:lnTo>
                <a:lnTo>
                  <a:pt x="1438521" y="125932"/>
                </a:lnTo>
                <a:lnTo>
                  <a:pt x="1422597" y="119173"/>
                </a:lnTo>
                <a:lnTo>
                  <a:pt x="1404513" y="113629"/>
                </a:lnTo>
                <a:lnTo>
                  <a:pt x="1342993" y="88333"/>
                </a:lnTo>
                <a:lnTo>
                  <a:pt x="1285016" y="68209"/>
                </a:lnTo>
                <a:lnTo>
                  <a:pt x="1220993" y="46771"/>
                </a:lnTo>
                <a:lnTo>
                  <a:pt x="1147556" y="18990"/>
                </a:lnTo>
                <a:lnTo>
                  <a:pt x="1084666" y="3515"/>
                </a:lnTo>
                <a:lnTo>
                  <a:pt x="1029045" y="0"/>
                </a:lnTo>
                <a:lnTo>
                  <a:pt x="969864" y="842"/>
                </a:lnTo>
                <a:lnTo>
                  <a:pt x="903431" y="9846"/>
                </a:lnTo>
                <a:lnTo>
                  <a:pt x="888446" y="10430"/>
                </a:lnTo>
                <a:lnTo>
                  <a:pt x="882164" y="11855"/>
                </a:lnTo>
                <a:lnTo>
                  <a:pt x="861980" y="22326"/>
                </a:lnTo>
              </a:path>
            </a:pathLst>
          </a:custGeom>
          <a:noFill/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1140800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FFFFFF"/>
        </a:dk2>
        <a:lt2>
          <a:srgbClr val="969696"/>
        </a:lt2>
        <a:accent1>
          <a:srgbClr val="93D598"/>
        </a:accent1>
        <a:accent2>
          <a:srgbClr val="29A744"/>
        </a:accent2>
        <a:accent3>
          <a:srgbClr val="FFFFFF"/>
        </a:accent3>
        <a:accent4>
          <a:srgbClr val="000000"/>
        </a:accent4>
        <a:accent5>
          <a:srgbClr val="C8E7CA"/>
        </a:accent5>
        <a:accent6>
          <a:srgbClr val="24973D"/>
        </a:accent6>
        <a:hlink>
          <a:srgbClr val="556731"/>
        </a:hlink>
        <a:folHlink>
          <a:srgbClr val="1A302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01140800</Template>
  <TotalTime>258</TotalTime>
  <Words>374</Words>
  <Application>Microsoft Office PowerPoint</Application>
  <PresentationFormat>On-screen Show (4:3)</PresentationFormat>
  <Paragraphs>44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01140800</vt:lpstr>
      <vt:lpstr>The Basics of Circles</vt:lpstr>
      <vt:lpstr>What is a circle?</vt:lpstr>
      <vt:lpstr>Parts of a circle</vt:lpstr>
      <vt:lpstr>What is a chord?</vt:lpstr>
      <vt:lpstr>What is a secant?</vt:lpstr>
      <vt:lpstr>What is a diameter?</vt:lpstr>
      <vt:lpstr>What is a tangent?</vt:lpstr>
      <vt:lpstr>What is a sphere?</vt:lpstr>
      <vt:lpstr>A few more terms to know</vt:lpstr>
      <vt:lpstr>What does it mean to be inscribed?</vt:lpstr>
      <vt:lpstr>What does it mean to be circumscribed?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Basics of Circles</dc:title>
  <dc:creator>Ameena</dc:creator>
  <cp:lastModifiedBy>Ameena</cp:lastModifiedBy>
  <cp:revision>23</cp:revision>
  <dcterms:created xsi:type="dcterms:W3CDTF">2008-05-06T19:31:52Z</dcterms:created>
  <dcterms:modified xsi:type="dcterms:W3CDTF">2008-11-19T19:40:00Z</dcterms:modified>
</cp:coreProperties>
</file>